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61" r:id="rId4"/>
    <p:sldId id="303" r:id="rId5"/>
    <p:sldId id="287" r:id="rId6"/>
    <p:sldId id="262" r:id="rId7"/>
    <p:sldId id="309" r:id="rId8"/>
    <p:sldId id="305" r:id="rId9"/>
    <p:sldId id="307" r:id="rId10"/>
    <p:sldId id="306" r:id="rId11"/>
    <p:sldId id="293" r:id="rId12"/>
    <p:sldId id="311" r:id="rId13"/>
    <p:sldId id="313" r:id="rId14"/>
    <p:sldId id="312" r:id="rId15"/>
    <p:sldId id="314" r:id="rId16"/>
    <p:sldId id="267" r:id="rId17"/>
    <p:sldId id="304" r:id="rId18"/>
    <p:sldId id="294" r:id="rId19"/>
    <p:sldId id="296" r:id="rId20"/>
    <p:sldId id="298" r:id="rId21"/>
    <p:sldId id="299" r:id="rId22"/>
    <p:sldId id="302" r:id="rId23"/>
    <p:sldId id="310" r:id="rId24"/>
    <p:sldId id="315" r:id="rId25"/>
    <p:sldId id="295" r:id="rId26"/>
    <p:sldId id="288" r:id="rId27"/>
    <p:sldId id="260" r:id="rId28"/>
    <p:sldId id="279" r:id="rId29"/>
  </p:sldIdLst>
  <p:sldSz cx="9144000" cy="6858000" type="screen4x3"/>
  <p:notesSz cx="6858000" cy="9144000"/>
  <p:embeddedFontLst>
    <p:embeddedFont>
      <p:font typeface="Open Sans" panose="020B0606030504020204" pitchFamily="34" charset="0"/>
      <p:regular r:id="rId32"/>
      <p:bold r:id="rId33"/>
      <p:italic r:id="rId34"/>
      <p:boldItalic r:id="rId35"/>
    </p:embeddedFont>
    <p:embeddedFont>
      <p:font typeface="Oswald" panose="02000303000000000000" pitchFamily="2" charset="77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26" autoAdjust="0"/>
    <p:restoredTop sz="86424" autoAdjust="0"/>
  </p:normalViewPr>
  <p:slideViewPr>
    <p:cSldViewPr snapToGrid="0" showGuides="1">
      <p:cViewPr varScale="1">
        <p:scale>
          <a:sx n="127" d="100"/>
          <a:sy n="127" d="100"/>
        </p:scale>
        <p:origin x="128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22/08/18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0657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763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829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8946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374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1711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200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858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4391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6468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22267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3117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6430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452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7072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347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2234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385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7237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FDD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6" r:id="rId4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tiff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tiff"/><Relationship Id="rId4" Type="http://schemas.openxmlformats.org/officeDocument/2006/relationships/image" Target="../media/image28.tiff"/><Relationship Id="rId9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g"/><Relationship Id="rId4" Type="http://schemas.openxmlformats.org/officeDocument/2006/relationships/image" Target="../media/image40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jo@pariterpartners.com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126553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>
                <a:solidFill>
                  <a:srgbClr val="212131"/>
                </a:solidFill>
                <a:latin typeface="+mn-lt"/>
              </a:rPr>
              <a:t>Crederci</a:t>
            </a:r>
            <a:br>
              <a:rPr lang="it-IT" sz="3600" spc="-300" dirty="0">
                <a:solidFill>
                  <a:srgbClr val="212131"/>
                </a:solidFill>
                <a:latin typeface="+mn-lt"/>
              </a:rPr>
            </a:br>
            <a:r>
              <a:rPr lang="it-IT" sz="3600" spc="-300" dirty="0">
                <a:solidFill>
                  <a:srgbClr val="212131"/>
                </a:solidFill>
                <a:latin typeface="+mn-lt"/>
              </a:rPr>
              <a:t>Costruire</a:t>
            </a:r>
            <a:br>
              <a:rPr lang="it-IT" sz="3600" spc="-300" dirty="0">
                <a:solidFill>
                  <a:srgbClr val="212131"/>
                </a:solidFill>
                <a:latin typeface="+mn-lt"/>
              </a:rPr>
            </a:br>
            <a:r>
              <a:rPr lang="it-IT" sz="3600" spc="-300" dirty="0">
                <a:solidFill>
                  <a:srgbClr val="212131"/>
                </a:solidFill>
                <a:latin typeface="+mn-lt"/>
              </a:rPr>
              <a:t>Condividere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>
                <a:solidFill>
                  <a:srgbClr val="212131"/>
                </a:solidFill>
                <a:latin typeface="+mj-lt"/>
              </a:rPr>
              <a:t>La </a:t>
            </a:r>
            <a:r>
              <a:rPr lang="en-US" sz="1800" dirty="0" err="1">
                <a:solidFill>
                  <a:srgbClr val="212131"/>
                </a:solidFill>
                <a:latin typeface="+mj-lt"/>
              </a:rPr>
              <a:t>mia</a:t>
            </a:r>
            <a:r>
              <a:rPr lang="en-US" sz="1800" dirty="0">
                <a:solidFill>
                  <a:srgbClr val="212131"/>
                </a:solidFill>
                <a:latin typeface="+mj-lt"/>
              </a:rPr>
              <a:t> </a:t>
            </a:r>
            <a:r>
              <a:rPr lang="en-US" sz="1800" dirty="0" err="1">
                <a:solidFill>
                  <a:srgbClr val="212131"/>
                </a:solidFill>
                <a:latin typeface="+mj-lt"/>
              </a:rPr>
              <a:t>esperienza</a:t>
            </a:r>
            <a:r>
              <a:rPr lang="en-US" sz="1800" dirty="0">
                <a:solidFill>
                  <a:srgbClr val="212131"/>
                </a:solidFill>
                <a:latin typeface="+mj-lt"/>
              </a:rPr>
              <a:t> di Impresa</a:t>
            </a:r>
          </a:p>
          <a:p>
            <a:pPr marL="0" indent="0">
              <a:buFont typeface="Open Sans"/>
              <a:buNone/>
            </a:pPr>
            <a:r>
              <a:rPr lang="en-US" sz="1800" b="1" dirty="0">
                <a:solidFill>
                  <a:srgbClr val="212131"/>
                </a:solidFill>
                <a:latin typeface="+mj-lt"/>
              </a:rPr>
              <a:t>JARI OGNIBENI</a:t>
            </a:r>
          </a:p>
          <a:p>
            <a:pPr marL="0" indent="0">
              <a:buFont typeface="Open Sans"/>
              <a:buNone/>
            </a:pPr>
            <a:endParaRPr lang="en-US" sz="1800" b="1" dirty="0">
              <a:solidFill>
                <a:srgbClr val="21213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200" dirty="0">
                <a:solidFill>
                  <a:srgbClr val="212131"/>
                </a:solidFill>
                <a:latin typeface="+mj-lt"/>
              </a:rPr>
              <a:t>22.08.2018</a:t>
            </a: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B6C247-274D-4542-9263-1AB66E82AD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57" t="18516" r="4461"/>
          <a:stretch/>
        </p:blipFill>
        <p:spPr>
          <a:xfrm>
            <a:off x="4260273" y="0"/>
            <a:ext cx="488372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F74B59-0880-B147-8D03-80ABBEA7F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560" y="245068"/>
            <a:ext cx="5337349" cy="58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10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18F41-3DE7-0C49-A9B7-653B0F021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88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E834C-93AD-4D45-B72B-3669FD1DAC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CFBF0-55D9-2E49-92AB-FFD413D4E39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0B701-CF2C-D748-8918-B3C3889DA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042" y="796242"/>
            <a:ext cx="6845738" cy="519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77160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158E2-EB39-9548-8EB0-ECE29690C1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F847C-0B6B-1040-8A94-702B0DB8648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B1E519-BB5B-1548-B5F1-D66674A26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00702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158E2-EB39-9548-8EB0-ECE29690C1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F847C-0B6B-1040-8A94-702B0DB8648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967B5-2027-7444-ABCB-8B26F0A45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15" y="1296376"/>
            <a:ext cx="7980859" cy="433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1376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E8E4D-25DE-6B4E-9CD4-B4A43ECFAD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3E070-C6E3-B74A-BB9B-98AE6105BD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6" name="Shape 163">
            <a:extLst>
              <a:ext uri="{FF2B5EF4-FFF2-40B4-BE49-F238E27FC236}">
                <a16:creationId xmlns:a16="http://schemas.microsoft.com/office/drawing/2014/main" id="{6210389A-CD0F-AA49-95A7-8D7A75D4C5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92141" y="2502039"/>
            <a:ext cx="6588433" cy="15671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dirty="0"/>
              <a:t>CHE FARE?</a:t>
            </a:r>
          </a:p>
        </p:txBody>
      </p:sp>
    </p:spTree>
    <p:extLst>
      <p:ext uri="{BB962C8B-B14F-4D97-AF65-F5344CB8AC3E}">
        <p14:creationId xmlns:p14="http://schemas.microsoft.com/office/powerpoint/2010/main" val="2728879804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8B1157-0623-174D-A862-C1DF99F69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501650"/>
            <a:ext cx="9144000" cy="6858000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204253" y="281353"/>
            <a:ext cx="4749584" cy="15671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PENSARE GLOBALE +  AGIRE LOCALE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17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F249FE-E491-0646-8C7C-5008C866EB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45" t="5275" r="4531" b="12802"/>
          <a:stretch/>
        </p:blipFill>
        <p:spPr>
          <a:xfrm>
            <a:off x="1477106" y="423331"/>
            <a:ext cx="6260124" cy="56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97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>
                <a:solidFill>
                  <a:srgbClr val="FFDD48"/>
                </a:solidFill>
                <a:latin typeface="+mj-lt"/>
              </a:rPr>
              <a:t>COSTRUIRE</a:t>
            </a:r>
            <a:endParaRPr sz="8000" dirty="0">
              <a:solidFill>
                <a:srgbClr val="FFDD48"/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448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19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5F922A-F6F1-374F-A201-7D5BA608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27" y="988087"/>
            <a:ext cx="7204737" cy="478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473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  <p:sp>
        <p:nvSpPr>
          <p:cNvPr id="4" name="Shape 89">
            <a:extLst>
              <a:ext uri="{FF2B5EF4-FFF2-40B4-BE49-F238E27FC236}">
                <a16:creationId xmlns:a16="http://schemas.microsoft.com/office/drawing/2014/main" id="{16301997-4CFF-5B45-941D-E5950F676DB9}"/>
              </a:ext>
            </a:extLst>
          </p:cNvPr>
          <p:cNvSpPr txBox="1">
            <a:spLocks/>
          </p:cNvSpPr>
          <p:nvPr/>
        </p:nvSpPr>
        <p:spPr>
          <a:xfrm>
            <a:off x="4646781" y="1646132"/>
            <a:ext cx="2831514" cy="914401"/>
          </a:xfrm>
          <a:prstGeom prst="rect">
            <a:avLst/>
          </a:prstGeom>
        </p:spPr>
        <p:txBody>
          <a:bodyPr spcFirstLastPara="1" wrap="square" lIns="79125" tIns="79125" rIns="79125" bIns="791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it-IT" sz="1600" b="1" dirty="0"/>
              <a:t>JARI OGNIBENI</a:t>
            </a:r>
          </a:p>
          <a:p>
            <a:pPr>
              <a:lnSpc>
                <a:spcPct val="115000"/>
              </a:lnSpc>
            </a:pPr>
            <a:r>
              <a:rPr lang="it-IT" i="1" dirty="0" err="1">
                <a:solidFill>
                  <a:schemeClr val="bg1">
                    <a:lumMod val="50000"/>
                  </a:schemeClr>
                </a:solidFill>
              </a:rPr>
              <a:t>Founder</a:t>
            </a:r>
            <a:r>
              <a:rPr lang="it-IT" i="1" dirty="0">
                <a:solidFill>
                  <a:schemeClr val="bg1">
                    <a:lumMod val="50000"/>
                  </a:schemeClr>
                </a:solidFill>
              </a:rPr>
              <a:t> &amp; Investor </a:t>
            </a:r>
          </a:p>
          <a:p>
            <a:pPr>
              <a:lnSpc>
                <a:spcPct val="115000"/>
              </a:lnSpc>
            </a:pPr>
            <a:r>
              <a:rPr lang="it-IT" i="1" dirty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it-IT" dirty="0"/>
              <a:t>PARITER PARTNERS</a:t>
            </a:r>
            <a:endParaRPr lang="it-IT" dirty="0">
              <a:latin typeface="Cardo"/>
              <a:ea typeface="Cardo"/>
              <a:cs typeface="Cardo"/>
              <a:sym typeface="Cardo"/>
            </a:endParaRPr>
          </a:p>
          <a:p>
            <a:pPr>
              <a:lnSpc>
                <a:spcPct val="115000"/>
              </a:lnSpc>
            </a:pPr>
            <a:endParaRPr lang="it-IT" dirty="0">
              <a:latin typeface="Cardo"/>
              <a:ea typeface="Cardo"/>
              <a:cs typeface="Cardo"/>
              <a:sym typeface="Card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85E40A-A19A-CE4D-A230-048FD96E5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975" y="2846994"/>
            <a:ext cx="2780747" cy="18394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49AE37-8CE6-5C48-9F89-3DA53F1F0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296" y="2846994"/>
            <a:ext cx="1484597" cy="411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B733CB-6C09-EA4F-B0EE-C29C6A3D20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4001" y="3264022"/>
            <a:ext cx="507701" cy="5077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7A02A4-4E44-5C40-A702-E8EA6355C0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8956" y="3349217"/>
            <a:ext cx="375045" cy="375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C23B82-15F5-B049-A43C-9D95BACEB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461" y="3334130"/>
            <a:ext cx="502920" cy="2933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0004FF-6CAB-C24E-997D-DBA18D4EAA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6667" y="3859082"/>
            <a:ext cx="302795" cy="3027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EDE4B1-EE0E-BF42-A6FA-6C0E11C7E7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14685" y="3942742"/>
            <a:ext cx="591163" cy="135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AD38A5-C12A-8449-9F8E-5C1DA2AE13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3739" y="4209673"/>
            <a:ext cx="538403" cy="4237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531079-E1ED-B148-B2FF-636D70BCAE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22947" y="1055076"/>
            <a:ext cx="4838863" cy="429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38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49" y="788424"/>
            <a:ext cx="5483115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IMPACT HUB TRENTO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20</a:t>
            </a:fld>
            <a:endParaRPr lang="it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74BC2C-C86E-134D-B5EA-76B0F576A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8953"/>
            <a:ext cx="9144000" cy="440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8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FBA10B-9C8F-404F-8CC1-4347FC265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1110" y="0"/>
            <a:ext cx="7811932" cy="5161455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49" y="517120"/>
            <a:ext cx="5312293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INDUSTRIO VENTURES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21</a:t>
            </a:fld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97873-D3D6-D348-8AD6-F2B40D9513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377"/>
          <a:stretch/>
        </p:blipFill>
        <p:spPr>
          <a:xfrm>
            <a:off x="7242863" y="3207126"/>
            <a:ext cx="1798949" cy="145234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Immagine 4">
            <a:extLst>
              <a:ext uri="{FF2B5EF4-FFF2-40B4-BE49-F238E27FC236}">
                <a16:creationId xmlns:a16="http://schemas.microsoft.com/office/drawing/2014/main" id="{03817AA5-64A6-BC4A-80E6-AAEA5DB6B4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186" y="4591738"/>
            <a:ext cx="1216139" cy="151941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Immagine 19">
            <a:extLst>
              <a:ext uri="{FF2B5EF4-FFF2-40B4-BE49-F238E27FC236}">
                <a16:creationId xmlns:a16="http://schemas.microsoft.com/office/drawing/2014/main" id="{27F2496B-F90F-E641-A8CA-549D16CC91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581" y="4659475"/>
            <a:ext cx="1130258" cy="147276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2" name="Shape 461">
            <a:extLst>
              <a:ext uri="{FF2B5EF4-FFF2-40B4-BE49-F238E27FC236}">
                <a16:creationId xmlns:a16="http://schemas.microsoft.com/office/drawing/2014/main" id="{C283559B-441C-6A4C-9342-F5F8866FE49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4247" t="18477" r="7724" b="8805"/>
          <a:stretch/>
        </p:blipFill>
        <p:spPr>
          <a:xfrm>
            <a:off x="6591946" y="4734295"/>
            <a:ext cx="2325981" cy="1622055"/>
          </a:xfrm>
          <a:prstGeom prst="rect">
            <a:avLst/>
          </a:prstGeom>
          <a:noFill/>
          <a:ln w="28575">
            <a:noFill/>
          </a:ln>
        </p:spPr>
      </p:pic>
      <p:pic>
        <p:nvPicPr>
          <p:cNvPr id="13" name="Immagine 22">
            <a:extLst>
              <a:ext uri="{FF2B5EF4-FFF2-40B4-BE49-F238E27FC236}">
                <a16:creationId xmlns:a16="http://schemas.microsoft.com/office/drawing/2014/main" id="{4F1E5028-5859-E147-BF32-7B5B25FA76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057" y="4394825"/>
            <a:ext cx="1046143" cy="171632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4" name="Immagine 23">
            <a:extLst>
              <a:ext uri="{FF2B5EF4-FFF2-40B4-BE49-F238E27FC236}">
                <a16:creationId xmlns:a16="http://schemas.microsoft.com/office/drawing/2014/main" id="{FC361750-B5E6-2345-BD00-6302BB41ED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602" y="1702019"/>
            <a:ext cx="1985210" cy="132264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65196D-634F-7349-ADE4-BF999AF64D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0" y="4796847"/>
            <a:ext cx="2423044" cy="132510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1900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87C8FF-7356-3345-8E9F-3636E69BC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9782"/>
            <a:ext cx="5436158" cy="3535626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50" y="788424"/>
            <a:ext cx="4109400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PARITER PARTNERS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22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2CE28-6BBB-8841-AADC-6EF8EE594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708" y="2916831"/>
            <a:ext cx="2783045" cy="182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60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23</a:t>
            </a:fld>
            <a:endParaRPr lang="it-IT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2095827-E56B-BF47-ADD5-40CC98EE4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689" y="432847"/>
            <a:ext cx="5223608" cy="556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08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24</a:t>
            </a:fld>
            <a:endParaRPr lang="it-IT"/>
          </a:p>
        </p:txBody>
      </p:sp>
      <p:pic>
        <p:nvPicPr>
          <p:cNvPr id="2" name="Multiply Labs - Technology">
            <a:hlinkClick r:id="" action="ppaction://media"/>
            <a:extLst>
              <a:ext uri="{FF2B5EF4-FFF2-40B4-BE49-F238E27FC236}">
                <a16:creationId xmlns:a16="http://schemas.microsoft.com/office/drawing/2014/main" id="{955E25B8-BE1C-2C4B-95D2-291373774A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061410"/>
            <a:ext cx="9144000" cy="51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2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>
                <a:solidFill>
                  <a:srgbClr val="FFDD48"/>
                </a:solidFill>
                <a:latin typeface="+mj-lt"/>
              </a:rPr>
              <a:t>CONDIVIDERE</a:t>
            </a:r>
            <a:endParaRPr sz="8000" dirty="0">
              <a:solidFill>
                <a:srgbClr val="FFDD48"/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564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26</a:t>
            </a:fld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359F9B-AA94-234B-ABAE-3DDD7901E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709B53-B82C-574B-A157-7A788D46C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" y="2728"/>
            <a:ext cx="9144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E45679-9304-BE4A-81E2-72FD7B14A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023" y="1014189"/>
            <a:ext cx="7321964" cy="487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15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50" y="2378309"/>
            <a:ext cx="6093300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i="1" dirty="0"/>
              <a:t>Oggi la vera scelta da fare non è quella più semplice, ma quella che sembra più difficile.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i="1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i="1" dirty="0"/>
              <a:t>Io ho scelto. E tu?</a:t>
            </a:r>
            <a:endParaRPr i="1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27</a:t>
            </a:fld>
            <a:endParaRPr lang="it-I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4800" dirty="0">
              <a:solidFill>
                <a:srgbClr val="FFDD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  <a:hlinkClick r:id="rId3"/>
              </a:rPr>
              <a:t>jo@pariterpartners.com</a:t>
            </a:r>
            <a:r>
              <a:rPr lang="it-IT" sz="24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28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49316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VOGLIO RACCONTARVI 3 STORIE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Crederci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Costruire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Condividere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DC2285-2BA3-784D-B7FC-477024A5A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0729"/>
            <a:ext cx="9214338" cy="4607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376327-920E-284B-82A2-32122FA1728E}"/>
              </a:ext>
            </a:extLst>
          </p:cNvPr>
          <p:cNvSpPr txBox="1"/>
          <p:nvPr/>
        </p:nvSpPr>
        <p:spPr>
          <a:xfrm>
            <a:off x="452176" y="5923235"/>
            <a:ext cx="2557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i="1" dirty="0" err="1"/>
              <a:t>Credits</a:t>
            </a:r>
            <a:r>
              <a:rPr lang="it-IT" sz="1000" i="1" dirty="0"/>
              <a:t>: Carlos </a:t>
            </a:r>
            <a:r>
              <a:rPr lang="it-IT" sz="1000" i="1" dirty="0" err="1"/>
              <a:t>F</a:t>
            </a:r>
            <a:r>
              <a:rPr lang="it-IT" sz="1000" i="1" dirty="0"/>
              <a:t>. </a:t>
            </a:r>
            <a:r>
              <a:rPr lang="it-IT" sz="1000" i="1" dirty="0" err="1"/>
              <a:t>Turienzo</a:t>
            </a:r>
            <a:r>
              <a:rPr lang="it-IT" sz="1000" i="1" dirty="0"/>
              <a:t> – Le Tre Cime</a:t>
            </a:r>
          </a:p>
        </p:txBody>
      </p:sp>
    </p:spTree>
    <p:extLst>
      <p:ext uri="{BB962C8B-B14F-4D97-AF65-F5344CB8AC3E}">
        <p14:creationId xmlns:p14="http://schemas.microsoft.com/office/powerpoint/2010/main" val="10123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13DE50-D05F-D04F-AD6C-2133CC269E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18" t="17771" r="19918" b="19798"/>
          <a:stretch/>
        </p:blipFill>
        <p:spPr>
          <a:xfrm>
            <a:off x="2358624" y="5008"/>
            <a:ext cx="4590573" cy="635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95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>
                <a:solidFill>
                  <a:srgbClr val="FFDD48"/>
                </a:solidFill>
                <a:latin typeface="+mj-lt"/>
              </a:rPr>
              <a:t>CREDERCI</a:t>
            </a:r>
            <a:endParaRPr sz="8000" dirty="0">
              <a:solidFill>
                <a:srgbClr val="FFDD48"/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878AC1-4118-474B-99CF-37523899B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" y="1092200"/>
            <a:ext cx="74168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89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0974FA-B56A-C647-A612-B6D011B25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54" y="947056"/>
            <a:ext cx="7837714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62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Jari Ognibeni - Managing Partner Pariter Partners - Crederci, Costruire, Condividere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3DBA7B-A169-9F4A-912D-D518F167F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10" y="1121368"/>
            <a:ext cx="8083663" cy="453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23725"/>
      </p:ext>
    </p:extLst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467</Words>
  <Application>Microsoft Macintosh PowerPoint</Application>
  <PresentationFormat>On-screen Show (4:3)</PresentationFormat>
  <Paragraphs>83</Paragraphs>
  <Slides>28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Open Sans</vt:lpstr>
      <vt:lpstr>Oswald</vt:lpstr>
      <vt:lpstr>Cardo</vt:lpstr>
      <vt:lpstr>Arial</vt:lpstr>
      <vt:lpstr>Courier New</vt:lpstr>
      <vt:lpstr>Oberon template</vt:lpstr>
      <vt:lpstr>Crederci Costruire Condividere</vt:lpstr>
      <vt:lpstr>PowerPoint Presentation</vt:lpstr>
      <vt:lpstr>VOGLIO RACCONTARVI 3 STORIE</vt:lpstr>
      <vt:lpstr>PowerPoint Presentation</vt:lpstr>
      <vt:lpstr>PowerPoint Presentation</vt:lpstr>
      <vt:lpstr>CREDERCI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 FARE?</vt:lpstr>
      <vt:lpstr>PENSARE GLOBALE +  AGIRE LOCALE</vt:lpstr>
      <vt:lpstr>PowerPoint Presentation</vt:lpstr>
      <vt:lpstr>COSTRUIRE</vt:lpstr>
      <vt:lpstr>PowerPoint Presentation</vt:lpstr>
      <vt:lpstr>IMPACT HUB TRENTO</vt:lpstr>
      <vt:lpstr>INDUSTRIO VENTURES</vt:lpstr>
      <vt:lpstr>PARITER PARTNERS</vt:lpstr>
      <vt:lpstr>PowerPoint Presentation</vt:lpstr>
      <vt:lpstr>PowerPoint Presentation</vt:lpstr>
      <vt:lpstr>CONDIVIDERE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Jari Ognibeni - HSL Italia</cp:lastModifiedBy>
  <cp:revision>68</cp:revision>
  <dcterms:modified xsi:type="dcterms:W3CDTF">2018-08-22T10:19:38Z</dcterms:modified>
</cp:coreProperties>
</file>