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858000" cy="9144000"/>
  <p:embeddedFontLst>
    <p:embeddedFont>
      <p:font typeface="Open Sans" charset="0"/>
      <p:regular r:id="rId5"/>
      <p:bold r:id="rId6"/>
      <p:italic r:id="rId7"/>
      <p:boldItalic r:id="rId8"/>
    </p:embeddedFont>
    <p:embeddedFont>
      <p:font typeface="Oswald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780"/>
    <a:srgbClr val="212131"/>
    <a:srgbClr val="F62263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8" autoAdjust="0"/>
    <p:restoredTop sz="86424" autoAdjust="0"/>
  </p:normalViewPr>
  <p:slideViewPr>
    <p:cSldViewPr snapToGrid="0" showGuides="1">
      <p:cViewPr>
        <p:scale>
          <a:sx n="100" d="100"/>
          <a:sy n="100" d="100"/>
        </p:scale>
        <p:origin x="-2040" y="-5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heme" Target="theme/theme1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="" xmlns:a16="http://schemas.microsoft.com/office/drawing/2014/main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20/08/2018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007780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dirty="0"/>
              <a:t>Nome cognome - Azienda o ruolo - titolo presentazione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="" xmlns:a16="http://schemas.microsoft.com/office/drawing/2014/main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778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Nome cognome - Azienda o ruolo - titolo presentazione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4341" y="1467185"/>
            <a:ext cx="3928541" cy="3928541"/>
          </a:xfrm>
          <a:prstGeom prst="rect">
            <a:avLst/>
          </a:prstGeom>
        </p:spPr>
      </p:pic>
      <p:pic>
        <p:nvPicPr>
          <p:cNvPr id="3" name="Picture 2" descr="C:\Users\meeting\Desktop\Incontri\20_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135" y="0"/>
            <a:ext cx="68508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0</Words>
  <Application>Microsoft Office PowerPoint</Application>
  <PresentationFormat>Presentazione su schermo (4:3)</PresentationFormat>
  <Paragraphs>0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Open Sans</vt:lpstr>
      <vt:lpstr>Oswald</vt:lpstr>
      <vt:lpstr>Oberon template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meeting</cp:lastModifiedBy>
  <cp:revision>57</cp:revision>
  <dcterms:modified xsi:type="dcterms:W3CDTF">2018-08-20T10:32:34Z</dcterms:modified>
</cp:coreProperties>
</file>