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swald" charset="0"/>
      <p:regular r:id="rId5"/>
      <p:bold r:id="rId6"/>
      <p:italic r:id="rId7"/>
      <p:boldItalic r:id="rId8"/>
    </p:embeddedFont>
    <p:embeddedFont>
      <p:font typeface="Open Sans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100" d="100"/>
          <a:sy n="100" d="100"/>
        </p:scale>
        <p:origin x="-2040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19/08/2018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474329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INTERVENTI 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POLITICA ATTIVA 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FINANZIATI DA 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FORMA.TEMP</a:t>
            </a:r>
            <a:endParaRPr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latin typeface="+mj-lt"/>
              </a:rPr>
              <a:t>Massimo </a:t>
            </a:r>
            <a:r>
              <a:rPr lang="en-US" sz="1800" dirty="0" err="1" smtClean="0">
                <a:latin typeface="+mj-lt"/>
              </a:rPr>
              <a:t>Campomaggiore</a:t>
            </a:r>
            <a:r>
              <a:rPr lang="en-US" sz="1800" dirty="0" smtClean="0">
                <a:latin typeface="+mj-lt"/>
              </a:rPr>
              <a:t>.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6" name="Picture 2" descr="C:\Users\meeting\Desktop\20180702_194316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581" y="1141127"/>
            <a:ext cx="4214420" cy="479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5</Words>
  <Application>Microsoft Office PowerPoint</Application>
  <PresentationFormat>Presentazione su schermo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Oswald</vt:lpstr>
      <vt:lpstr>Open Sans</vt:lpstr>
      <vt:lpstr>Oberon template</vt:lpstr>
      <vt:lpstr>INTERVENTI  POLITICA ATTIVA  FINANZIATI DA  FORMA.TEMP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56</cp:revision>
  <dcterms:modified xsi:type="dcterms:W3CDTF">2018-08-19T11:37:03Z</dcterms:modified>
</cp:coreProperties>
</file>