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6" r:id="rId3"/>
    <p:sldId id="290" r:id="rId4"/>
    <p:sldId id="295" r:id="rId5"/>
    <p:sldId id="294" r:id="rId6"/>
    <p:sldId id="293" r:id="rId7"/>
    <p:sldId id="292" r:id="rId8"/>
    <p:sldId id="291" r:id="rId9"/>
    <p:sldId id="297" r:id="rId10"/>
    <p:sldId id="304" r:id="rId11"/>
    <p:sldId id="303" r:id="rId12"/>
    <p:sldId id="302" r:id="rId13"/>
    <p:sldId id="301" r:id="rId14"/>
    <p:sldId id="300" r:id="rId15"/>
    <p:sldId id="305" r:id="rId16"/>
    <p:sldId id="306" r:id="rId17"/>
    <p:sldId id="308" r:id="rId18"/>
    <p:sldId id="320" r:id="rId19"/>
    <p:sldId id="311" r:id="rId20"/>
    <p:sldId id="310" r:id="rId21"/>
    <p:sldId id="298" r:id="rId22"/>
    <p:sldId id="259" r:id="rId23"/>
    <p:sldId id="313" r:id="rId24"/>
    <p:sldId id="312" r:id="rId25"/>
    <p:sldId id="309" r:id="rId26"/>
    <p:sldId id="316" r:id="rId27"/>
    <p:sldId id="315" r:id="rId28"/>
    <p:sldId id="319" r:id="rId29"/>
  </p:sldIdLst>
  <p:sldSz cx="9144000" cy="6858000" type="screen4x3"/>
  <p:notesSz cx="6858000" cy="9144000"/>
  <p:embeddedFontLst>
    <p:embeddedFont>
      <p:font typeface="Oswald" panose="020B0604020202020204" charset="0"/>
      <p:regular r:id="rId32"/>
      <p:bold r:id="rId33"/>
      <p:italic r:id="rId34"/>
      <p:boldItalic r:id="rId35"/>
    </p:embeddedFont>
    <p:embeddedFont>
      <p:font typeface="Open Sans" panose="020B0604020202020204" charset="0"/>
      <p:regular r:id="rId36"/>
      <p:bold r:id="rId37"/>
      <p:italic r:id="rId38"/>
      <p:boldItalic r:id="rId39"/>
    </p:embeddedFont>
  </p:embeddedFontLst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2263"/>
    <a:srgbClr val="2D3548"/>
    <a:srgbClr val="FFDD48"/>
    <a:srgbClr val="212131"/>
    <a:srgbClr val="75DCFE"/>
    <a:srgbClr val="007780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7" autoAdjust="0"/>
    <p:restoredTop sz="86424" autoAdjust="0"/>
  </p:normalViewPr>
  <p:slideViewPr>
    <p:cSldViewPr snapToGrid="0">
      <p:cViewPr>
        <p:scale>
          <a:sx n="100" d="100"/>
          <a:sy n="100" d="100"/>
        </p:scale>
        <p:origin x="-42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intestazion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Font typeface="Arial" charset="0"/>
              <a:buNone/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171" name="Segnaposto data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 sz="1200"/>
            </a:lvl1pPr>
          </a:lstStyle>
          <a:p>
            <a:pPr>
              <a:defRPr/>
            </a:pPr>
            <a:fld id="{07315139-C9EE-491A-93DE-BD42A6C1B92D}" type="datetimeFigureOut">
              <a:rPr lang="it-IT"/>
              <a:pPr>
                <a:defRPr/>
              </a:pPr>
              <a:t>14/08/2018</a:t>
            </a:fld>
            <a:endParaRPr lang="it-IT"/>
          </a:p>
        </p:txBody>
      </p:sp>
      <p:sp>
        <p:nvSpPr>
          <p:cNvPr id="7172" name="Segnaposto piè di pagina 3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Font typeface="Arial" charset="0"/>
              <a:buNone/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173" name="Segnaposto numero diapositiva 4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 sz="1200"/>
            </a:lvl1pPr>
          </a:lstStyle>
          <a:p>
            <a:pPr>
              <a:defRPr/>
            </a:pPr>
            <a:fld id="{16C610CB-D843-4A4D-86B8-D434109EFB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6401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99" name="Shape 4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smtClean="0">
              <a:sym typeface="Arial" charset="0"/>
            </a:endParaRPr>
          </a:p>
        </p:txBody>
      </p:sp>
      <p:sp>
        <p:nvSpPr>
          <p:cNvPr id="6148" name="Segnaposto piè di pagina 1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Font typeface="Arial" charset="0"/>
              <a:buNone/>
              <a:defRPr sz="1200"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141999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3175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hape 44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170" name="Shape 45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it-IT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hape 66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9698" name="Shape 67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it-IT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anchor="b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2D3548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3" name="Shape 9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19676-0943-45F1-BEFB-9FB942682819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  <p:sp>
        <p:nvSpPr>
          <p:cNvPr id="4" name="Segnaposto piè di pagina 1"/>
          <p:cNvSpPr>
            <a:spLocks noGrp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Nome cognome - Azienda o ruolo - titolo presentazione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anchor="b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2D3548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4" name="Shape 15"/>
          <p:cNvSpPr txBox="1">
            <a:spLocks noGrp="1"/>
          </p:cNvSpPr>
          <p:nvPr>
            <p:ph type="sldNum" idx="10"/>
          </p:nvPr>
        </p:nvSpPr>
        <p:spPr>
          <a:xfrm>
            <a:off x="8480425" y="6353175"/>
            <a:ext cx="549275" cy="461963"/>
          </a:xfrm>
        </p:spPr>
        <p:txBody>
          <a:bodyPr/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51CE99F-99F3-4B38-922A-F7B73409C8A1}" type="slidenum">
              <a:rPr lang="en"/>
              <a:pPr>
                <a:defRPr/>
              </a:pPr>
              <a:t>‹N›</a:t>
            </a:fld>
            <a:endParaRPr/>
          </a:p>
        </p:txBody>
      </p:sp>
      <p:sp>
        <p:nvSpPr>
          <p:cNvPr id="5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Nome cognome - Azienda o ruolo - titolo presentazione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2D3548"/>
            </a:gs>
            <a:gs pos="100000">
              <a:srgbClr val="2D35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6356350"/>
            <a:ext cx="9144000" cy="501650"/>
          </a:xfrm>
          <a:prstGeom prst="rect">
            <a:avLst/>
          </a:prstGeom>
          <a:solidFill>
            <a:srgbClr val="2D35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it-IT" kern="0" dirty="0">
              <a:sym typeface="Arial"/>
            </a:endParaRPr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lIns="91425" tIns="91425" rIns="91425" bIns="91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it-IT"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088" y="788988"/>
            <a:ext cx="4110037" cy="93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031" name="Shape 8"/>
          <p:cNvSpPr txBox="1">
            <a:spLocks noGrp="1"/>
          </p:cNvSpPr>
          <p:nvPr>
            <p:ph type="body" idx="1"/>
          </p:nvPr>
        </p:nvSpPr>
        <p:spPr bwMode="auto">
          <a:xfrm>
            <a:off x="827088" y="1600200"/>
            <a:ext cx="7489825" cy="475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smtClean="0">
              <a:sym typeface="Arial" charset="0"/>
            </a:endParaRPr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425" y="6356350"/>
            <a:ext cx="549275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kern="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>
              <a:defRPr/>
            </a:pPr>
            <a:fld id="{464F7C82-A7A1-4BF5-B685-E4F58C45D15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  <p:pic>
        <p:nvPicPr>
          <p:cNvPr id="1033" name="Immagine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673975" y="-282575"/>
            <a:ext cx="1808163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Segnaposto piè di pagina 1"/>
          <p:cNvSpPr>
            <a:spLocks noGrp="1"/>
          </p:cNvSpPr>
          <p:nvPr>
            <p:ph type="ftr" sz="quarter" idx="3"/>
          </p:nvPr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Font typeface="Arial" charset="0"/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it-IT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 spc="-150">
          <a:solidFill>
            <a:srgbClr val="F62263"/>
          </a:solidFill>
          <a:latin typeface="+mj-lt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F62263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F62263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F62263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F62263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+mj-lt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youtu.be/s_NP9U3fmrk" TargetMode="External"/><Relationship Id="rId7" Type="http://schemas.openxmlformats.org/officeDocument/2006/relationships/hyperlink" Target="https://youtu.be/baKBgnZzSzM" TargetMode="External"/><Relationship Id="rId12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hyperlink" Target="https://youtu.be/PoaWsPOiOD8" TargetMode="External"/><Relationship Id="rId5" Type="http://schemas.openxmlformats.org/officeDocument/2006/relationships/hyperlink" Target="https://youtu.be/UJNNKPltwCU" TargetMode="External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hyperlink" Target="https://youtu.be/wzepQcWN7NY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voscuola.i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2D3548"/>
            </a:gs>
            <a:gs pos="100000">
              <a:srgbClr val="2D35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magin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3613" y="-96838"/>
            <a:ext cx="2820987" cy="281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186679" y="2000882"/>
            <a:ext cx="4387508" cy="2856236"/>
          </a:xfrm>
        </p:spPr>
        <p:txBody>
          <a:bodyPr>
            <a:noAutofit/>
          </a:bodyPr>
          <a:lstStyle/>
          <a:p>
            <a:pPr eaLnBrk="1" fontAlgn="auto" hangingPunct="1">
              <a:defRPr/>
            </a:pPr>
            <a:r>
              <a:rPr lang="it-IT" sz="3600" spc="-300" dirty="0" smtClean="0">
                <a:solidFill>
                  <a:srgbClr val="212131"/>
                </a:solidFill>
                <a:latin typeface="+mn-lt"/>
              </a:rPr>
              <a:t>IMPARARE LAVORANDO: L’ALLEANZA TRA CONOSCENZA E SVILUPPO</a:t>
            </a:r>
            <a:endParaRPr lang="it-IT" sz="3600" spc="-3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227013" y="5654675"/>
            <a:ext cx="4121150" cy="1430338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fontAlgn="auto">
              <a:buFont typeface="Open Sans"/>
              <a:buNone/>
              <a:defRPr/>
            </a:pPr>
            <a:r>
              <a:rPr lang="en-US" sz="1800" kern="0" dirty="0" smtClean="0">
                <a:solidFill>
                  <a:schemeClr val="bg1"/>
                </a:solidFill>
                <a:latin typeface="+mj-lt"/>
              </a:rPr>
              <a:t>Livia </a:t>
            </a:r>
            <a:r>
              <a:rPr lang="en-US" sz="1800" kern="0" dirty="0" err="1" smtClean="0">
                <a:solidFill>
                  <a:schemeClr val="bg1"/>
                </a:solidFill>
                <a:latin typeface="+mj-lt"/>
              </a:rPr>
              <a:t>Ferrario</a:t>
            </a:r>
            <a:endParaRPr lang="en-US" sz="1800" kern="0" dirty="0">
              <a:solidFill>
                <a:schemeClr val="bg1"/>
              </a:solidFill>
              <a:latin typeface="+mj-lt"/>
            </a:endParaRPr>
          </a:p>
          <a:p>
            <a:pPr marL="0" indent="0" fontAlgn="auto">
              <a:buFont typeface="Open Sans"/>
              <a:buNone/>
              <a:defRPr/>
            </a:pPr>
            <a:endParaRPr lang="en-US" sz="1800" kern="0" dirty="0">
              <a:latin typeface="+mj-lt"/>
            </a:endParaRPr>
          </a:p>
          <a:p>
            <a:pPr marL="0" indent="0" fontAlgn="auto">
              <a:buFont typeface="Open Sans"/>
              <a:buNone/>
              <a:defRPr/>
            </a:pPr>
            <a:r>
              <a:rPr lang="en-US" sz="1800" kern="0" dirty="0">
                <a:latin typeface="+mj-lt"/>
              </a:rPr>
              <a:t> </a:t>
            </a:r>
          </a:p>
        </p:txBody>
      </p:sp>
      <p:pic>
        <p:nvPicPr>
          <p:cNvPr id="6149" name="Shap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9938" y="0"/>
            <a:ext cx="45640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51CE99F-99F3-4B38-922A-F7B73409C8A1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sp>
        <p:nvSpPr>
          <p:cNvPr id="7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 dirty="0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 dirty="0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2" name="Picture 2" descr="F:\CLAUDIA LAVORO\Q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26"/>
            <a:ext cx="8003969" cy="634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75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51CE99F-99F3-4B38-922A-F7B73409C8A1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sp>
        <p:nvSpPr>
          <p:cNvPr id="7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 dirty="0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 dirty="0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2" name="Picture 2" descr="F:\CLAUDIA LAVORO\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"/>
            <a:ext cx="8016949" cy="635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44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51CE99F-99F3-4B38-922A-F7B73409C8A1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sp>
        <p:nvSpPr>
          <p:cNvPr id="7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 dirty="0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 dirty="0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2" name="Picture 2" descr="F:\CLAUDIA LAVORO\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33"/>
            <a:ext cx="8016949" cy="635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4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51CE99F-99F3-4B38-922A-F7B73409C8A1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  <p:sp>
        <p:nvSpPr>
          <p:cNvPr id="7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 dirty="0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 dirty="0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3074" name="Picture 2" descr="F:\CLAUDIA LAVORO\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616"/>
            <a:ext cx="8006316" cy="634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9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51CE99F-99F3-4B38-922A-F7B73409C8A1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sp>
        <p:nvSpPr>
          <p:cNvPr id="7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 dirty="0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 dirty="0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4098" name="Picture 2" descr="F:\CLAUDIA LAVORO\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624"/>
            <a:ext cx="8006316" cy="634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59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51CE99F-99F3-4B38-922A-F7B73409C8A1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sp>
        <p:nvSpPr>
          <p:cNvPr id="7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 dirty="0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 dirty="0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2" name="Picture 2" descr="F:\CLAUDIA LAVORO\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4"/>
            <a:ext cx="7961977" cy="634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43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51CE99F-99F3-4B38-922A-F7B73409C8A1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sp>
        <p:nvSpPr>
          <p:cNvPr id="7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 dirty="0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 dirty="0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2" name="Picture 2" descr="F:\CLAUDIA LAVORO\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016949" cy="635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071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51CE99F-99F3-4B38-922A-F7B73409C8A1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sp>
        <p:nvSpPr>
          <p:cNvPr id="7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 dirty="0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 dirty="0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6147" name="Picture 3" descr="F:\CLAUDIA LAVORO\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382"/>
            <a:ext cx="8006316" cy="6341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43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51CE99F-99F3-4B38-922A-F7B73409C8A1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sp>
        <p:nvSpPr>
          <p:cNvPr id="7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 dirty="0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 dirty="0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1026" name="Picture 2" descr="F:\CLAUDIA LAVORO\q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8001000" cy="634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485900"/>
            <a:ext cx="2457450" cy="141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4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3028610"/>
            <a:ext cx="2457450" cy="1496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1397563"/>
            <a:ext cx="2593411" cy="1531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6" y="4659361"/>
            <a:ext cx="2557443" cy="154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619" y="3081504"/>
            <a:ext cx="2522831" cy="1443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228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51CE99F-99F3-4B38-922A-F7B73409C8A1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  <p:sp>
        <p:nvSpPr>
          <p:cNvPr id="7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 dirty="0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 dirty="0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18434" name="Picture 2" descr="F:\CLAUDIA LAVORO\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1"/>
            <a:ext cx="8016949" cy="634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20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 dirty="0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 dirty="0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1026" name="Picture 2" descr="F:\CLAUDIA LAVORO\q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37"/>
            <a:ext cx="8015844" cy="636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51CE99F-99F3-4B38-922A-F7B73409C8A1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sp>
        <p:nvSpPr>
          <p:cNvPr id="7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 dirty="0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 dirty="0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2050" name="Picture 2" descr="F:\CLAUDIA LAVORO\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04"/>
            <a:ext cx="8006316" cy="634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26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3074" name="Picture 2" descr="F:\CLAUDIA LAVORO\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90"/>
            <a:ext cx="8006316" cy="634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egnaposto piè di pagina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Livia Ferrario  - Dirigente generale Dipartimento della Conoscenza della Provincia autonoma di Trento - </a:t>
            </a:r>
            <a:r>
              <a:rPr lang="it-IT" i="1" smtClean="0"/>
              <a:t>Imparare lavorando: l'alleanza tra conoscenza e sviluppo </a:t>
            </a:r>
          </a:p>
        </p:txBody>
      </p:sp>
      <p:sp>
        <p:nvSpPr>
          <p:cNvPr id="3" name="Segnaposto numero diapositiva 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BF2077-4C1A-43EC-9CA5-F191123484A9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  <p:pic>
        <p:nvPicPr>
          <p:cNvPr id="28675" name="Picture 2" descr="C:\Users\Antonio\Desktop\CLAUDIA LAVORO\portale orientamento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995684" cy="634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4098" name="Picture 2" descr="F:\CLAUDIA LAVORO\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09"/>
            <a:ext cx="8016949" cy="634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6994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1026" name="Picture 2" descr="F:\CLAUDIA LAVORO\q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991475" cy="635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0205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5122" name="Picture 2" descr="F:\CLAUDIA LAVORO\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28"/>
            <a:ext cx="7995684" cy="634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3066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7170" name="Picture 2" descr="F:\CLAUDIA LAVORO\INNOVAZION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845"/>
            <a:ext cx="8006316" cy="635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4977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8194" name="Picture 2" descr="F:\CLAUDIA LAVORO\NC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016949" cy="635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9699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 dirty="0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 dirty="0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1026" name="Picture 2" descr="F:\CLAUDIA LAVORO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88"/>
            <a:ext cx="8010525" cy="634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9089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2051" name="Picture 3" descr="F:\CLAUDIA LAVORO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10"/>
            <a:ext cx="8006316" cy="634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2050" name="Picture 2" descr="F:\CLAUDIA LAVORO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524"/>
            <a:ext cx="7991475" cy="634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1026" name="Picture 2" descr="F:\CLAUDIA LAVORO\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526"/>
            <a:ext cx="8010525" cy="634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4098" name="Picture 2" descr="F:\CLAUDIA LAVORO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94"/>
            <a:ext cx="7995684" cy="634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5122" name="Picture 2" descr="F:\CLAUDIA LAVORO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87"/>
            <a:ext cx="8016949" cy="634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9218" name="Picture 2" descr="F:\CLAUDIA LAVORO\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82"/>
            <a:ext cx="8002293" cy="634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piè di pagina 1"/>
          <p:cNvSpPr txBox="1">
            <a:spLocks noGrp="1"/>
          </p:cNvSpPr>
          <p:nvPr/>
        </p:nvSpPr>
        <p:spPr bwMode="auto">
          <a:xfrm>
            <a:off x="827088" y="6356350"/>
            <a:ext cx="765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1200" b="1" dirty="0">
                <a:solidFill>
                  <a:schemeClr val="bg1"/>
                </a:solidFill>
              </a:rPr>
              <a:t>Livia Ferrario  - Dirigente generale Dipartimento della Conoscenza della Provincia autonoma di Trento - </a:t>
            </a:r>
            <a:r>
              <a:rPr lang="it-IT" sz="1200" b="1" i="1" dirty="0">
                <a:solidFill>
                  <a:schemeClr val="bg1"/>
                </a:solidFill>
              </a:rPr>
              <a:t>Imparare lavorando: l'alleanza tra conoscenza e sviluppo </a:t>
            </a:r>
          </a:p>
        </p:txBody>
      </p:sp>
      <p:pic>
        <p:nvPicPr>
          <p:cNvPr id="10242" name="Picture 2" descr="F:\CLAUDIA LAVORO\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006316" cy="635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</TotalTime>
  <Words>617</Words>
  <Application>Microsoft Office PowerPoint</Application>
  <PresentationFormat>Presentazione su schermo (4:3)</PresentationFormat>
  <Paragraphs>43</Paragraphs>
  <Slides>28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2" baseType="lpstr">
      <vt:lpstr>Arial</vt:lpstr>
      <vt:lpstr>Oswald</vt:lpstr>
      <vt:lpstr>Open Sans</vt:lpstr>
      <vt:lpstr>Oberon template</vt:lpstr>
      <vt:lpstr>IMPARARE LAVORANDO: L’ALLEANZA TRA CONOSCENZA E SVILUPPO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Antonio Seppi</dc:creator>
  <cp:lastModifiedBy>Antonio</cp:lastModifiedBy>
  <cp:revision>117</cp:revision>
  <dcterms:modified xsi:type="dcterms:W3CDTF">2018-08-14T08:54:33Z</dcterms:modified>
</cp:coreProperties>
</file>