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pen Sans" charset="0"/>
      <p:regular r:id="rId5"/>
      <p:bold r:id="rId6"/>
      <p:italic r:id="rId7"/>
      <p:boldItalic r:id="rId8"/>
    </p:embeddedFont>
    <p:embeddedFont>
      <p:font typeface="Oswald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48"/>
    <a:srgbClr val="212131"/>
    <a:srgbClr val="75DCFE"/>
    <a:srgbClr val="007780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>
        <p:scale>
          <a:sx n="75" d="100"/>
          <a:sy n="75" d="100"/>
        </p:scale>
        <p:origin x="-2760" y="-11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21/08/2018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FDD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rgbClr val="21213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289775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solidFill>
                  <a:srgbClr val="212131"/>
                </a:solidFill>
                <a:latin typeface="+mn-lt"/>
              </a:rPr>
              <a:t>IL LAVORO CHE C’È </a:t>
            </a:r>
            <a:endParaRPr lang="it-IT" sz="36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=""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5" y="5427188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smtClean="0">
                <a:solidFill>
                  <a:srgbClr val="212131"/>
                </a:solidFill>
                <a:latin typeface="+mj-lt"/>
              </a:rPr>
              <a:t>Alessandro </a:t>
            </a:r>
            <a:r>
              <a:rPr lang="en-US" sz="1800" dirty="0" err="1" smtClean="0">
                <a:solidFill>
                  <a:srgbClr val="212131"/>
                </a:solidFill>
                <a:latin typeface="+mj-lt"/>
              </a:rPr>
              <a:t>Vagnozzi</a:t>
            </a:r>
            <a:r>
              <a:rPr lang="en-US" sz="1800" dirty="0" smtClean="0">
                <a:solidFill>
                  <a:srgbClr val="212131"/>
                </a:solidFill>
                <a:latin typeface="+mj-lt"/>
              </a:rPr>
              <a:t>.</a:t>
            </a:r>
            <a:endParaRPr lang="en-US" sz="1800" dirty="0">
              <a:solidFill>
                <a:srgbClr val="212131"/>
              </a:solidFill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2" name="Picture 2" descr="C:\Users\meeting\Desktop\MERCOLEDì\22\22 MERCOLEDì  - ESPERIENZA DI LAVORO NELLE IMPRESE\1400Alessandro Vagnozzi\Foto AlexVagnozzi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"/>
          <a:stretch/>
        </p:blipFill>
        <p:spPr bwMode="auto">
          <a:xfrm>
            <a:off x="4921744" y="14712"/>
            <a:ext cx="4222256" cy="68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8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Open Sans</vt:lpstr>
      <vt:lpstr>Oswald</vt:lpstr>
      <vt:lpstr>Oberon template</vt:lpstr>
      <vt:lpstr>IL LAVORO CHE C’È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51</cp:revision>
  <dcterms:modified xsi:type="dcterms:W3CDTF">2018-08-21T21:11:26Z</dcterms:modified>
</cp:coreProperties>
</file>