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pen Sans" charset="0"/>
      <p:regular r:id="rId5"/>
      <p:bold r:id="rId6"/>
      <p:italic r:id="rId7"/>
      <p:boldItalic r:id="rId8"/>
    </p:embeddedFont>
    <p:embeddedFont>
      <p:font typeface="Oswald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100" d="100"/>
          <a:sy n="100" d="100"/>
        </p:scale>
        <p:origin x="-204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47432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NESSUNO PUÒ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STARE TRANQUILLO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SE UN AMICO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NON HA LAVORO</a:t>
            </a:r>
            <a:endParaRPr lang="it-IT"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Alberto </a:t>
            </a:r>
            <a:r>
              <a:rPr lang="en-US" sz="1800" dirty="0" err="1" smtClean="0">
                <a:latin typeface="+mj-lt"/>
              </a:rPr>
              <a:t>Sportoletti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LUNEDì\20\20 LUNEDì  - CERCARE LAVORO\1640 Alberto Sportoletti\sportoletti 200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6" r="8009" b="8014"/>
          <a:stretch/>
        </p:blipFill>
        <p:spPr bwMode="auto">
          <a:xfrm>
            <a:off x="4929580" y="-20352"/>
            <a:ext cx="4214420" cy="687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6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Open Sans</vt:lpstr>
      <vt:lpstr>Oswald</vt:lpstr>
      <vt:lpstr>Oberon template</vt:lpstr>
      <vt:lpstr>NESSUNO PUÒ STARE TRANQUILLO  SE UN AMICO NON HA LAVORO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56</cp:revision>
  <dcterms:modified xsi:type="dcterms:W3CDTF">2018-08-20T10:21:27Z</dcterms:modified>
</cp:coreProperties>
</file>