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embeddedFontLst>
    <p:embeddedFont>
      <p:font typeface="Oswald" charset="0"/>
      <p:regular r:id="rId5"/>
      <p:bold r:id="rId6"/>
      <p:italic r:id="rId7"/>
      <p:boldItalic r:id="rId8"/>
    </p:embeddedFont>
    <p:embeddedFont>
      <p:font typeface="Open Sans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80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>
        <p:scale>
          <a:sx n="75" d="100"/>
          <a:sy n="75" d="100"/>
        </p:scale>
        <p:origin x="-2760" y="-11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19/08/2018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778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/>
          <a:srcRect l="11082" r="6955"/>
          <a:stretch/>
        </p:blipFill>
        <p:spPr>
          <a:xfrm>
            <a:off x="4929580" y="0"/>
            <a:ext cx="4214420" cy="68580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2474329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latin typeface="+mn-lt"/>
              </a:rPr>
              <a:t>CAMBIARE TUTTO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IL LAVORO PER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SALVARE L’UOMO</a:t>
            </a:r>
            <a:endParaRPr sz="36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smtClean="0">
                <a:latin typeface="+mj-lt"/>
              </a:rPr>
              <a:t>Sergio Luciano.</a:t>
            </a: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1026" name="Picture 2" descr="C:\Users\meeting\Desktop\Cesena primo piano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0" r="33120"/>
          <a:stretch/>
        </p:blipFill>
        <p:spPr bwMode="auto">
          <a:xfrm>
            <a:off x="4929580" y="0"/>
            <a:ext cx="4214420" cy="688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6</Words>
  <Application>Microsoft Office PowerPoint</Application>
  <PresentationFormat>Presentazione su schermo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Oswald</vt:lpstr>
      <vt:lpstr>Open Sans</vt:lpstr>
      <vt:lpstr>Oberon template</vt:lpstr>
      <vt:lpstr>CAMBIARE TUTTO IL LAVORO PER SALVARE L’UOMO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56</cp:revision>
  <dcterms:modified xsi:type="dcterms:W3CDTF">2018-08-19T12:54:41Z</dcterms:modified>
</cp:coreProperties>
</file>