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2263"/>
    <a:srgbClr val="2D3548"/>
    <a:srgbClr val="FFDD48"/>
    <a:srgbClr val="212131"/>
    <a:srgbClr val="75DCFE"/>
    <a:srgbClr val="007780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75" d="100"/>
          <a:sy n="75" d="100"/>
        </p:scale>
        <p:origin x="-2760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23/08/2018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2D35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81141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4000" spc="-300" dirty="0" smtClean="0">
                <a:solidFill>
                  <a:srgbClr val="212131"/>
                </a:solidFill>
                <a:latin typeface="+mn-lt"/>
              </a:rPr>
              <a:t>QUANDO L’ALTERNANZA SPEZZA LA SOLITUDINE </a:t>
            </a:r>
            <a:endParaRPr sz="40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Federico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Pichetto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GIOVEDì\23 GIOVEDì  - ORIENTAMENTO E OFFERTA FORMATIVA\1640 Federico Pichetto\IMG_58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02520" y="1803567"/>
            <a:ext cx="4740725" cy="355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9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QUANDO L’ALTERNANZA SPEZZA LA SOLITUDINE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52</cp:revision>
  <dcterms:modified xsi:type="dcterms:W3CDTF">2018-08-23T12:21:17Z</dcterms:modified>
</cp:coreProperties>
</file>