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95" r:id="rId4"/>
    <p:sldId id="271" r:id="rId5"/>
    <p:sldId id="259" r:id="rId6"/>
    <p:sldId id="287" r:id="rId7"/>
    <p:sldId id="288" r:id="rId8"/>
    <p:sldId id="289" r:id="rId9"/>
    <p:sldId id="290" r:id="rId10"/>
    <p:sldId id="294" r:id="rId11"/>
    <p:sldId id="297" r:id="rId12"/>
    <p:sldId id="296" r:id="rId13"/>
    <p:sldId id="261" r:id="rId14"/>
    <p:sldId id="262" r:id="rId15"/>
    <p:sldId id="279" r:id="rId16"/>
  </p:sldIdLst>
  <p:sldSz cx="9144000" cy="6858000" type="screen4x3"/>
  <p:notesSz cx="6858000" cy="9144000"/>
  <p:embeddedFontLs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Oswald" panose="02000303000000000000" pitchFamily="2" charset="77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48"/>
    <a:srgbClr val="212131"/>
    <a:srgbClr val="75DCFE"/>
    <a:srgbClr val="007780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86424" autoAdjust="0"/>
  </p:normalViewPr>
  <p:slideViewPr>
    <p:cSldViewPr snapToGrid="0" showGuides="1">
      <p:cViewPr varScale="1">
        <p:scale>
          <a:sx n="114" d="100"/>
          <a:sy n="114" d="100"/>
        </p:scale>
        <p:origin x="160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19/08/18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057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9850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3666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403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2197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9231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0414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3685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0046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9814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FDD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FFDD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6" name="Segnaposto immagine 6">
            <a:extLst>
              <a:ext uri="{FF2B5EF4-FFF2-40B4-BE49-F238E27FC236}">
                <a16:creationId xmlns:a16="http://schemas.microsoft.com/office/drawing/2014/main" id="{83D9E175-2BE6-47DD-9973-55D32C2275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625" y="6356350"/>
            <a:ext cx="2205038" cy="501650"/>
          </a:xfrm>
        </p:spPr>
        <p:txBody>
          <a:bodyPr/>
          <a:lstStyle>
            <a:lvl1pPr>
              <a:defRPr sz="800">
                <a:latin typeface="+mj-lt"/>
              </a:defRPr>
            </a:lvl1pPr>
          </a:lstStyle>
          <a:p>
            <a:r>
              <a:rPr lang="it-IT" dirty="0">
                <a:latin typeface="+mj-lt"/>
              </a:rPr>
              <a:t>Hai un immagine da inserire?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FFDD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rgbClr val="212131"/>
                </a:solidFill>
              </a:defRPr>
            </a:lvl1pPr>
          </a:lstStyle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6" r:id="rId4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laura.corazzi@talentgarden.org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580" y="1321790"/>
            <a:ext cx="4214420" cy="421442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1885394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>
                <a:solidFill>
                  <a:srgbClr val="212131"/>
                </a:solidFill>
                <a:latin typeface="+mn-lt"/>
              </a:rPr>
              <a:t>OLTREPASSARE I PROPRI CONFINI</a:t>
            </a:r>
            <a:endParaRPr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>
                <a:solidFill>
                  <a:srgbClr val="212131"/>
                </a:solidFill>
                <a:latin typeface="+mj-lt"/>
              </a:rPr>
              <a:t>L’importanza di un’esperienza internazionale e non solo.</a:t>
            </a:r>
          </a:p>
          <a:p>
            <a:pPr marL="0" indent="0">
              <a:buFont typeface="Open Sans"/>
              <a:buNone/>
            </a:pPr>
            <a:endParaRPr lang="en-US" sz="1800" dirty="0">
              <a:solidFill>
                <a:srgbClr val="21213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solidFill>
                  <a:srgbClr val="212131"/>
                </a:solidFill>
                <a:latin typeface="+mj-lt"/>
              </a:rPr>
              <a:t>Laura Corazzi</a:t>
            </a: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459" y="-1"/>
            <a:ext cx="9308522" cy="6356351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27249" y="788424"/>
            <a:ext cx="6186867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SALES &amp; PERFORMANCE MANAGER </a:t>
            </a:r>
            <a:endParaRPr sz="360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735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90082" y="1"/>
            <a:ext cx="10351770" cy="6356350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27249" y="788424"/>
            <a:ext cx="6186867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SALES &amp; PERFORMANCE MANAGER </a:t>
            </a:r>
            <a:endParaRPr sz="360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2832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0046" y="-1"/>
            <a:ext cx="9531696" cy="6356351"/>
          </a:xfrm>
          <a:prstGeom prst="rect">
            <a:avLst/>
          </a:prstGeom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827250" y="788424"/>
            <a:ext cx="4109400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/>
              <a:t>TALENT GARDEN</a:t>
            </a:r>
            <a:br>
              <a:rPr lang="it-IT" sz="3600" dirty="0"/>
            </a:br>
            <a:r>
              <a:rPr lang="it-IT" sz="3600" dirty="0"/>
              <a:t>SALES &amp; PERFORMANCE MANAGER </a:t>
            </a:r>
            <a:endParaRPr sz="360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027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SOME TAKEAWAYS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600200"/>
            <a:ext cx="7690500" cy="39419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>
                <a:solidFill>
                  <a:srgbClr val="212131"/>
                </a:solidFill>
                <a:latin typeface="+mn-lt"/>
              </a:rPr>
              <a:t>Ogni età ha un sogno</a:t>
            </a:r>
            <a:endParaRPr lang="it-IT" sz="2400" spc="-150" dirty="0">
              <a:solidFill>
                <a:srgbClr val="212131"/>
              </a:solidFill>
              <a:latin typeface="+mn-lt"/>
              <a:sym typeface="Wingdings" pitchFamily="2" charset="2"/>
            </a:endParaRP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 panose="02070309020205020404" pitchFamily="49" charset="0"/>
              <a:buChar char="o"/>
            </a:pPr>
            <a:endParaRPr sz="2400" spc="-150" dirty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>
                <a:solidFill>
                  <a:srgbClr val="212131"/>
                </a:solidFill>
                <a:latin typeface="+mn-lt"/>
              </a:rPr>
              <a:t>Dobbiamo far sì che tutti quei passi che facciamo ogni giorno ci insegnino a rischiare di perdere l’equilibrio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FFDD48"/>
              </a:buClr>
              <a:buSzPts val="3000"/>
              <a:buFont typeface="Courier New" panose="02070309020205020404" pitchFamily="49" charset="0"/>
              <a:buChar char="o"/>
            </a:pPr>
            <a:endParaRPr sz="2400" spc="-150" dirty="0">
              <a:solidFill>
                <a:srgbClr val="21213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rgbClr val="FFDD48"/>
              </a:buClr>
              <a:buFont typeface="Courier New" panose="02070309020205020404" pitchFamily="49" charset="0"/>
              <a:buChar char="o"/>
            </a:pPr>
            <a:r>
              <a:rPr lang="it-IT" sz="2400" spc="-150" dirty="0">
                <a:solidFill>
                  <a:srgbClr val="212131"/>
                </a:solidFill>
                <a:latin typeface="+mn-lt"/>
              </a:rPr>
              <a:t>I confini non sono sollo quelli fisici e ci insegnano qualcosa, sempre e comunque</a:t>
            </a:r>
            <a:endParaRPr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13</a:t>
            </a:fld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9000" y="2206375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>
                <a:solidFill>
                  <a:srgbClr val="FFDD48"/>
                </a:solidFill>
                <a:latin typeface="+mj-lt"/>
              </a:rPr>
              <a:t>[CONFINI]</a:t>
            </a:r>
            <a:endParaRPr sz="8000" dirty="0">
              <a:solidFill>
                <a:srgbClr val="FFDD48"/>
              </a:solidFill>
              <a:latin typeface="+mj-lt"/>
            </a:endParaRPr>
          </a:p>
        </p:txBody>
      </p:sp>
      <p:grpSp>
        <p:nvGrpSpPr>
          <p:cNvPr id="92" name="Shape 92"/>
          <p:cNvGrpSpPr/>
          <p:nvPr/>
        </p:nvGrpSpPr>
        <p:grpSpPr>
          <a:xfrm>
            <a:off x="1007705" y="321615"/>
            <a:ext cx="2066436" cy="2201734"/>
            <a:chOff x="5970800" y="1619250"/>
            <a:chExt cx="428650" cy="456725"/>
          </a:xfrm>
        </p:grpSpPr>
        <p:sp>
          <p:nvSpPr>
            <p:cNvPr id="93" name="Shape 9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Laura Corazzi – Talent Garden – Oltrepassare i propri confini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14</a:t>
            </a:fld>
            <a:endParaRPr lang="it-IT"/>
          </a:p>
        </p:txBody>
      </p:sp>
      <p:sp>
        <p:nvSpPr>
          <p:cNvPr id="11" name="Shape 63">
            <a:extLst>
              <a:ext uri="{FF2B5EF4-FFF2-40B4-BE49-F238E27FC236}">
                <a16:creationId xmlns:a16="http://schemas.microsoft.com/office/drawing/2014/main" id="{405E8054-9C8D-644B-9B38-5C3FEE6D134D}"/>
              </a:ext>
            </a:extLst>
          </p:cNvPr>
          <p:cNvSpPr txBox="1">
            <a:spLocks/>
          </p:cNvSpPr>
          <p:nvPr/>
        </p:nvSpPr>
        <p:spPr>
          <a:xfrm>
            <a:off x="1037511" y="3702258"/>
            <a:ext cx="7611600" cy="209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None/>
            </a:pPr>
            <a:r>
              <a:rPr lang="it-IT" sz="2400" dirty="0">
                <a:latin typeface="+mn-lt"/>
              </a:rPr>
              <a:t>Uscire dai confini fisici e psicologici, rispettivamente, del nostro paese e della nostra comfort zone ci aiuta a capire chi siamo, cosa vogliamo e a sviluppare un sesto senso molto utile per la nostra vita professionale e non solo.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FFDD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  <a:hlinkClick r:id="rId3"/>
              </a:rPr>
              <a:t>laura.corazzi@talentgarden.org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Laura Corazzi – Talent Garden – Oltrepassare i propri confini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15</a:t>
            </a:fld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84449" y="792800"/>
            <a:ext cx="7512926" cy="29361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+mj-lt"/>
              </a:rPr>
              <a:t>HELLO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+mj-lt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693906" y="3913225"/>
            <a:ext cx="7786668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 spc="-150" dirty="0">
                <a:solidFill>
                  <a:srgbClr val="FFDD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SONO LAURA CORAZZI</a:t>
            </a:r>
            <a:endParaRPr sz="4800" spc="-150" dirty="0">
              <a:solidFill>
                <a:srgbClr val="FFDD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>
                <a:latin typeface="+mn-lt"/>
              </a:rPr>
              <a:t>Sono qui per raccontarvi la mia storia e la direzione in cui sta andando per ora la mia vita. </a:t>
            </a:r>
            <a:endParaRPr sz="2400" spc="-150" dirty="0">
              <a:latin typeface="+mn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Laura Corazzi – Talent Garden – Oltrepassare i propri confini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9841" y="-1"/>
            <a:ext cx="9531286" cy="6356351"/>
          </a:xfrm>
          <a:prstGeom prst="rect">
            <a:avLst/>
          </a:prstGeom>
        </p:spPr>
      </p:pic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751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ctrTitle" idx="4294967295"/>
          </p:nvPr>
        </p:nvSpPr>
        <p:spPr>
          <a:xfrm>
            <a:off x="685800" y="3353125"/>
            <a:ext cx="64731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600" dirty="0">
                <a:solidFill>
                  <a:srgbClr val="FFDD48"/>
                </a:solidFill>
                <a:latin typeface="+mj-lt"/>
              </a:rPr>
              <a:t>10,000</a:t>
            </a:r>
            <a:endParaRPr sz="9600" dirty="0">
              <a:solidFill>
                <a:srgbClr val="FFDD48"/>
              </a:solidFill>
              <a:latin typeface="+mj-lt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subTitle" idx="4294967295"/>
          </p:nvPr>
        </p:nvSpPr>
        <p:spPr>
          <a:xfrm>
            <a:off x="685800" y="5028746"/>
            <a:ext cx="64731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dirty="0"/>
              <a:t>La fissa dei diecimila passi al giorno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ED80E3C-E1B9-435A-8625-56AA3B34C3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Laura Corazzi – Talent Garden – Oltrepassare i propri confini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49A4F74-D275-4D4F-BCB8-36EED44AF3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4</a:t>
            </a:fld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1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FIRST STOP: ROMA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Il sogno della carriera diplomatica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Laura Corazzi – Talent Garden – Oltrepassare i propri confini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2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SECOND STOP: LONDRA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Il sogno della danza contemporanea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Laura Corazzi – Talent Garden – Oltrepassare i propri confini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945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3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THIRD STOP: ROMA… AGAIN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5083098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Il sogno dell’economia e dell’organizzazione aziendale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Laura Corazzi – Talent Garden – Oltrepassare i propri confini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80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4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FOURTH STOP: PECHINO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Ora si inizia a lavorare!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Laura Corazzi – Talent Garden – Oltrepassare i propri confini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4021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5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FIFTH STOP: MILANO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… to be continued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Laura Corazzi – Talent Garden – Oltrepassare i propri confini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1881316"/>
      </p:ext>
    </p:extLst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3073</TotalTime>
  <Words>364</Words>
  <Application>Microsoft Macintosh PowerPoint</Application>
  <PresentationFormat>Presentazione su schermo (4:3)</PresentationFormat>
  <Paragraphs>69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Wingdings</vt:lpstr>
      <vt:lpstr>Courier New</vt:lpstr>
      <vt:lpstr>Open Sans</vt:lpstr>
      <vt:lpstr>Oswald</vt:lpstr>
      <vt:lpstr>Oberon template</vt:lpstr>
      <vt:lpstr>OLTREPASSARE I PROPRI CONFINI</vt:lpstr>
      <vt:lpstr>Presentazione standard di PowerPoint</vt:lpstr>
      <vt:lpstr>Presentazione standard di PowerPoint</vt:lpstr>
      <vt:lpstr>10,000</vt:lpstr>
      <vt:lpstr>FIRST STOP: ROMA</vt:lpstr>
      <vt:lpstr>SECOND STOP: LONDRA</vt:lpstr>
      <vt:lpstr>THIRD STOP: ROMA… AGAIN</vt:lpstr>
      <vt:lpstr>FOURTH STOP: PECHINO</vt:lpstr>
      <vt:lpstr>FIFTH STOP: MILANO</vt:lpstr>
      <vt:lpstr>SALES &amp; PERFORMANCE MANAGER </vt:lpstr>
      <vt:lpstr>SALES &amp; PERFORMANCE MANAGER </vt:lpstr>
      <vt:lpstr>TALENT GARDEN SALES &amp; PERFORMANCE MANAGER </vt:lpstr>
      <vt:lpstr>SOME TAKEAWAYS</vt:lpstr>
      <vt:lpstr>[CONFINI]</vt:lpstr>
      <vt:lpstr>Presentazione standard di PowerPoint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Laura Corazzi</cp:lastModifiedBy>
  <cp:revision>60</cp:revision>
  <dcterms:modified xsi:type="dcterms:W3CDTF">2018-08-21T18:25:46Z</dcterms:modified>
</cp:coreProperties>
</file>