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365" r:id="rId2"/>
    <p:sldId id="363" r:id="rId3"/>
    <p:sldId id="366" r:id="rId4"/>
    <p:sldId id="351" r:id="rId5"/>
    <p:sldId id="358" r:id="rId6"/>
    <p:sldId id="367" r:id="rId7"/>
    <p:sldId id="353" r:id="rId8"/>
  </p:sldIdLst>
  <p:sldSz cx="12192000" cy="6858000"/>
  <p:notesSz cx="7099300" cy="10234613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C07AF9EF-7F60-4BE2-B048-E21843C071CA}">
  <a:tblStyle styleId="{C07AF9EF-7F60-4BE2-B048-E21843C071CA}" styleName="Randstad Default Table">
    <a:tblBg>
      <a:effect>
        <a:effectLst/>
      </a:effect>
    </a:tblBg>
    <a:wholeTbl>
      <a:tcTxStyle b="off" i="off">
        <a:fontRef idx="minor"/>
        <a:srgbClr val="0F1941">
          <a:alpha val="100000"/>
        </a:srgbClr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5000">
              <a:solidFill>
                <a:srgbClr val="2175D9">
                  <a:alpha val="100000"/>
                </a:srgbClr>
              </a:solidFill>
            </a:ln>
          </a:top>
          <a:bottom>
            <a:ln w="5000">
              <a:solidFill>
                <a:srgbClr val="2175D9">
                  <a:alpha val="100000"/>
                </a:srgbClr>
              </a:solidFill>
            </a:ln>
          </a:bottom>
          <a:insideH>
            <a:ln w="5000">
              <a:solidFill>
                <a:srgbClr val="2175D9">
                  <a:alpha val="100000"/>
                </a:srgbClr>
              </a:solidFill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solidFill>
            <a:srgbClr val="FFFFFF">
              <a:alpha val="0"/>
            </a:srgbClr>
          </a:solidFill>
        </a:fill>
      </a:tcStyle>
    </a:wholeTbl>
    <a:lastRow>
      <a:tcTxStyle b="off" i="off">
        <a:fontRef idx="minor"/>
        <a:srgbClr val="0F1941">
          <a:alpha val="100000"/>
        </a:srgbClr>
      </a:tcTxStyle>
      <a:tcStyle>
        <a:tcBdr/>
        <a:fill>
          <a:solidFill>
            <a:srgbClr val="F7F5F0">
              <a:alpha val="100000"/>
            </a:srgbClr>
          </a:solidFill>
        </a:fill>
      </a:tcStyle>
    </a:lastRow>
    <a:firstRow>
      <a:tcTxStyle b="off" i="off">
        <a:fontRef idx="minor"/>
        <a:srgbClr val="2175D9">
          <a:alpha val="100000"/>
        </a:srgbClr>
      </a:tcTxStyle>
      <a:tcStyle>
        <a:tcBdr/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22" autoAdjust="0"/>
    <p:restoredTop sz="96270" autoAdjust="0"/>
  </p:normalViewPr>
  <p:slideViewPr>
    <p:cSldViewPr snapToGrid="0" showGuides="1">
      <p:cViewPr>
        <p:scale>
          <a:sx n="66" d="100"/>
          <a:sy n="66" d="100"/>
        </p:scale>
        <p:origin x="-600" y="-172"/>
      </p:cViewPr>
      <p:guideLst>
        <p:guide orient="horz" pos="2160"/>
        <p:guide pos="3863"/>
      </p:guideLst>
    </p:cSldViewPr>
  </p:slideViewPr>
  <p:outlineViewPr>
    <p:cViewPr>
      <p:scale>
        <a:sx n="33" d="100"/>
        <a:sy n="33" d="100"/>
      </p:scale>
      <p:origin x="0" y="-429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>
                <a:latin typeface="Tahoma" panose="020B060403050404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>
                <a:latin typeface="Tahoma" panose="020B0604030504040204" pitchFamily="34" charset="0"/>
              </a:defRPr>
            </a:lvl1pPr>
          </a:lstStyle>
          <a:p>
            <a:fld id="{E500A2FC-69F9-44B9-81C3-9D91117AD900}" type="datetimeFigureOut">
              <a:rPr lang="en-GB" smtClean="0"/>
              <a:pPr/>
              <a:t>23/08/2018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>
                <a:latin typeface="Tahoma" panose="020B060403050404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>
                <a:latin typeface="Tahoma" panose="020B0604030504040204" pitchFamily="34" charset="0"/>
              </a:defRPr>
            </a:lvl1pPr>
          </a:lstStyle>
          <a:p>
            <a:fld id="{C7844B75-E718-4432-963E-4E57508FC6E9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9818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44B75-E718-4432-963E-4E57508FC6E9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0314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: arrows right">
    <p:bg bwMode="gray">
      <p:bgPr>
        <a:solidFill>
          <a:srgbClr val="217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Freeform: Shape 108">
            <a:extLst>
              <a:ext uri="{FF2B5EF4-FFF2-40B4-BE49-F238E27FC236}">
                <a16:creationId xmlns:a16="http://schemas.microsoft.com/office/drawing/2014/main" xmlns="" id="{2DD997B7-BF8C-4BDF-874C-79A33971CEDB}"/>
              </a:ext>
            </a:extLst>
          </p:cNvPr>
          <p:cNvSpPr>
            <a:spLocks/>
          </p:cNvSpPr>
          <p:nvPr userDrawn="1"/>
        </p:nvSpPr>
        <p:spPr bwMode="auto">
          <a:xfrm>
            <a:off x="6189664" y="0"/>
            <a:ext cx="2725738" cy="1934619"/>
          </a:xfrm>
          <a:custGeom>
            <a:avLst/>
            <a:gdLst>
              <a:gd name="connsiteX0" fmla="*/ 1202078 w 2725738"/>
              <a:gd name="connsiteY0" fmla="*/ 0 h 1934619"/>
              <a:gd name="connsiteX1" fmla="*/ 2224120 w 2725738"/>
              <a:gd name="connsiteY1" fmla="*/ 0 h 1934619"/>
              <a:gd name="connsiteX2" fmla="*/ 2290810 w 2725738"/>
              <a:gd name="connsiteY2" fmla="*/ 64887 h 1934619"/>
              <a:gd name="connsiteX3" fmla="*/ 2617279 w 2725738"/>
              <a:gd name="connsiteY3" fmla="*/ 382526 h 1934619"/>
              <a:gd name="connsiteX4" fmla="*/ 2725738 w 2725738"/>
              <a:gd name="connsiteY4" fmla="*/ 634046 h 1934619"/>
              <a:gd name="connsiteX5" fmla="*/ 2617279 w 2725738"/>
              <a:gd name="connsiteY5" fmla="*/ 888424 h 1934619"/>
              <a:gd name="connsiteX6" fmla="*/ 1604047 w 2725738"/>
              <a:gd name="connsiteY6" fmla="*/ 1837341 h 1934619"/>
              <a:gd name="connsiteX7" fmla="*/ 1104566 w 2725738"/>
              <a:gd name="connsiteY7" fmla="*/ 1825908 h 1934619"/>
              <a:gd name="connsiteX8" fmla="*/ 1115983 w 2725738"/>
              <a:gd name="connsiteY8" fmla="*/ 1328584 h 1934619"/>
              <a:gd name="connsiteX9" fmla="*/ 1481317 w 2725738"/>
              <a:gd name="connsiteY9" fmla="*/ 977028 h 1934619"/>
              <a:gd name="connsiteX10" fmla="*/ 348210 w 2725738"/>
              <a:gd name="connsiteY10" fmla="*/ 977028 h 1934619"/>
              <a:gd name="connsiteX11" fmla="*/ 0 w 2725738"/>
              <a:gd name="connsiteY11" fmla="*/ 639763 h 1934619"/>
              <a:gd name="connsiteX12" fmla="*/ 348210 w 2725738"/>
              <a:gd name="connsiteY12" fmla="*/ 302497 h 1934619"/>
              <a:gd name="connsiteX13" fmla="*/ 1504151 w 2725738"/>
              <a:gd name="connsiteY13" fmla="*/ 302497 h 1934619"/>
              <a:gd name="connsiteX14" fmla="*/ 1210751 w 2725738"/>
              <a:gd name="connsiteY14" fmla="*/ 8685 h 1934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25738" h="1934619">
                <a:moveTo>
                  <a:pt x="1202078" y="0"/>
                </a:moveTo>
                <a:lnTo>
                  <a:pt x="2224120" y="0"/>
                </a:lnTo>
                <a:lnTo>
                  <a:pt x="2290810" y="64887"/>
                </a:lnTo>
                <a:cubicBezTo>
                  <a:pt x="2617279" y="382526"/>
                  <a:pt x="2617279" y="382526"/>
                  <a:pt x="2617279" y="382526"/>
                </a:cubicBezTo>
                <a:cubicBezTo>
                  <a:pt x="2677217" y="448264"/>
                  <a:pt x="2725738" y="536868"/>
                  <a:pt x="2725738" y="634046"/>
                </a:cubicBezTo>
                <a:cubicBezTo>
                  <a:pt x="2725738" y="734083"/>
                  <a:pt x="2677217" y="822686"/>
                  <a:pt x="2617279" y="888424"/>
                </a:cubicBezTo>
                <a:cubicBezTo>
                  <a:pt x="1604047" y="1837341"/>
                  <a:pt x="1604047" y="1837341"/>
                  <a:pt x="1604047" y="1837341"/>
                </a:cubicBezTo>
                <a:cubicBezTo>
                  <a:pt x="1461338" y="1971675"/>
                  <a:pt x="1235858" y="1965959"/>
                  <a:pt x="1104566" y="1825908"/>
                </a:cubicBezTo>
                <a:cubicBezTo>
                  <a:pt x="970420" y="1685857"/>
                  <a:pt x="976128" y="1460061"/>
                  <a:pt x="1115983" y="1328584"/>
                </a:cubicBezTo>
                <a:cubicBezTo>
                  <a:pt x="1481317" y="977028"/>
                  <a:pt x="1481317" y="977028"/>
                  <a:pt x="1481317" y="977028"/>
                </a:cubicBezTo>
                <a:cubicBezTo>
                  <a:pt x="348210" y="977028"/>
                  <a:pt x="348210" y="977028"/>
                  <a:pt x="348210" y="977028"/>
                </a:cubicBezTo>
                <a:cubicBezTo>
                  <a:pt x="156980" y="977028"/>
                  <a:pt x="0" y="834119"/>
                  <a:pt x="0" y="639763"/>
                </a:cubicBezTo>
                <a:cubicBezTo>
                  <a:pt x="0" y="448264"/>
                  <a:pt x="156980" y="302497"/>
                  <a:pt x="348210" y="302497"/>
                </a:cubicBezTo>
                <a:cubicBezTo>
                  <a:pt x="1504151" y="302497"/>
                  <a:pt x="1504151" y="302497"/>
                  <a:pt x="1504151" y="302497"/>
                </a:cubicBezTo>
                <a:cubicBezTo>
                  <a:pt x="1358588" y="156730"/>
                  <a:pt x="1267611" y="65625"/>
                  <a:pt x="1210751" y="868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102" name="Freeform 13">
            <a:extLst>
              <a:ext uri="{FF2B5EF4-FFF2-40B4-BE49-F238E27FC236}">
                <a16:creationId xmlns:a16="http://schemas.microsoft.com/office/drawing/2014/main" xmlns="" id="{48214925-D1C5-4CED-BF90-C4A6A52B07C2}"/>
              </a:ext>
            </a:extLst>
          </p:cNvPr>
          <p:cNvSpPr>
            <a:spLocks/>
          </p:cNvSpPr>
          <p:nvPr userDrawn="1"/>
        </p:nvSpPr>
        <p:spPr bwMode="auto">
          <a:xfrm>
            <a:off x="8070852" y="1330325"/>
            <a:ext cx="2714625" cy="2667000"/>
          </a:xfrm>
          <a:custGeom>
            <a:avLst/>
            <a:gdLst>
              <a:gd name="T0" fmla="*/ 951 w 951"/>
              <a:gd name="T1" fmla="*/ 464 h 933"/>
              <a:gd name="T2" fmla="*/ 951 w 951"/>
              <a:gd name="T3" fmla="*/ 464 h 933"/>
              <a:gd name="T4" fmla="*/ 914 w 951"/>
              <a:gd name="T5" fmla="*/ 553 h 933"/>
              <a:gd name="T6" fmla="*/ 914 w 951"/>
              <a:gd name="T7" fmla="*/ 553 h 933"/>
              <a:gd name="T8" fmla="*/ 560 w 951"/>
              <a:gd name="T9" fmla="*/ 886 h 933"/>
              <a:gd name="T10" fmla="*/ 386 w 951"/>
              <a:gd name="T11" fmla="*/ 881 h 933"/>
              <a:gd name="T12" fmla="*/ 391 w 951"/>
              <a:gd name="T13" fmla="*/ 709 h 933"/>
              <a:gd name="T14" fmla="*/ 519 w 951"/>
              <a:gd name="T15" fmla="*/ 588 h 933"/>
              <a:gd name="T16" fmla="*/ 123 w 951"/>
              <a:gd name="T17" fmla="*/ 588 h 933"/>
              <a:gd name="T18" fmla="*/ 0 w 951"/>
              <a:gd name="T19" fmla="*/ 466 h 933"/>
              <a:gd name="T20" fmla="*/ 123 w 951"/>
              <a:gd name="T21" fmla="*/ 343 h 933"/>
              <a:gd name="T22" fmla="*/ 527 w 951"/>
              <a:gd name="T23" fmla="*/ 343 h 933"/>
              <a:gd name="T24" fmla="*/ 392 w 951"/>
              <a:gd name="T25" fmla="*/ 210 h 933"/>
              <a:gd name="T26" fmla="*/ 390 w 951"/>
              <a:gd name="T27" fmla="*/ 37 h 933"/>
              <a:gd name="T28" fmla="*/ 477 w 951"/>
              <a:gd name="T29" fmla="*/ 0 h 933"/>
              <a:gd name="T30" fmla="*/ 563 w 951"/>
              <a:gd name="T31" fmla="*/ 35 h 933"/>
              <a:gd name="T32" fmla="*/ 914 w 951"/>
              <a:gd name="T33" fmla="*/ 377 h 933"/>
              <a:gd name="T34" fmla="*/ 914 w 951"/>
              <a:gd name="T35" fmla="*/ 377 h 933"/>
              <a:gd name="T36" fmla="*/ 951 w 951"/>
              <a:gd name="T37" fmla="*/ 464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51" h="933">
                <a:moveTo>
                  <a:pt x="951" y="464"/>
                </a:moveTo>
                <a:cubicBezTo>
                  <a:pt x="951" y="464"/>
                  <a:pt x="951" y="464"/>
                  <a:pt x="951" y="464"/>
                </a:cubicBezTo>
                <a:cubicBezTo>
                  <a:pt x="951" y="499"/>
                  <a:pt x="936" y="531"/>
                  <a:pt x="914" y="553"/>
                </a:cubicBezTo>
                <a:cubicBezTo>
                  <a:pt x="914" y="553"/>
                  <a:pt x="914" y="553"/>
                  <a:pt x="914" y="553"/>
                </a:cubicBezTo>
                <a:cubicBezTo>
                  <a:pt x="560" y="886"/>
                  <a:pt x="560" y="886"/>
                  <a:pt x="560" y="886"/>
                </a:cubicBezTo>
                <a:cubicBezTo>
                  <a:pt x="511" y="933"/>
                  <a:pt x="433" y="930"/>
                  <a:pt x="386" y="881"/>
                </a:cubicBezTo>
                <a:cubicBezTo>
                  <a:pt x="340" y="832"/>
                  <a:pt x="342" y="756"/>
                  <a:pt x="391" y="709"/>
                </a:cubicBezTo>
                <a:cubicBezTo>
                  <a:pt x="519" y="588"/>
                  <a:pt x="519" y="588"/>
                  <a:pt x="519" y="588"/>
                </a:cubicBezTo>
                <a:cubicBezTo>
                  <a:pt x="123" y="588"/>
                  <a:pt x="123" y="588"/>
                  <a:pt x="123" y="588"/>
                </a:cubicBezTo>
                <a:cubicBezTo>
                  <a:pt x="55" y="588"/>
                  <a:pt x="0" y="533"/>
                  <a:pt x="0" y="466"/>
                </a:cubicBezTo>
                <a:cubicBezTo>
                  <a:pt x="0" y="398"/>
                  <a:pt x="55" y="343"/>
                  <a:pt x="123" y="343"/>
                </a:cubicBezTo>
                <a:cubicBezTo>
                  <a:pt x="527" y="343"/>
                  <a:pt x="527" y="343"/>
                  <a:pt x="527" y="343"/>
                </a:cubicBezTo>
                <a:cubicBezTo>
                  <a:pt x="392" y="210"/>
                  <a:pt x="392" y="210"/>
                  <a:pt x="392" y="210"/>
                </a:cubicBezTo>
                <a:cubicBezTo>
                  <a:pt x="343" y="163"/>
                  <a:pt x="343" y="85"/>
                  <a:pt x="390" y="37"/>
                </a:cubicBezTo>
                <a:cubicBezTo>
                  <a:pt x="414" y="12"/>
                  <a:pt x="445" y="0"/>
                  <a:pt x="477" y="0"/>
                </a:cubicBezTo>
                <a:cubicBezTo>
                  <a:pt x="508" y="0"/>
                  <a:pt x="539" y="11"/>
                  <a:pt x="563" y="35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36" y="399"/>
                  <a:pt x="951" y="430"/>
                  <a:pt x="951" y="4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xmlns="" id="{F0D74AC8-30F3-42C9-9044-9F138E188C58}"/>
              </a:ext>
            </a:extLst>
          </p:cNvPr>
          <p:cNvSpPr/>
          <p:nvPr userDrawn="1"/>
        </p:nvSpPr>
        <p:spPr>
          <a:xfrm>
            <a:off x="10094915" y="3205163"/>
            <a:ext cx="2090735" cy="2627164"/>
          </a:xfrm>
          <a:custGeom>
            <a:avLst/>
            <a:gdLst>
              <a:gd name="connsiteX0" fmla="*/ 1361433 w 2090735"/>
              <a:gd name="connsiteY0" fmla="*/ 0 h 2627164"/>
              <a:gd name="connsiteX1" fmla="*/ 1606891 w 2090735"/>
              <a:gd name="connsiteY1" fmla="*/ 97178 h 2627164"/>
              <a:gd name="connsiteX2" fmla="*/ 2070030 w 2090735"/>
              <a:gd name="connsiteY2" fmla="*/ 551694 h 2627164"/>
              <a:gd name="connsiteX3" fmla="*/ 2090735 w 2090735"/>
              <a:gd name="connsiteY3" fmla="*/ 572014 h 2627164"/>
              <a:gd name="connsiteX4" fmla="*/ 2090735 w 2090735"/>
              <a:gd name="connsiteY4" fmla="*/ 2065811 h 2627164"/>
              <a:gd name="connsiteX5" fmla="*/ 2021725 w 2090735"/>
              <a:gd name="connsiteY5" fmla="*/ 2130819 h 2627164"/>
              <a:gd name="connsiteX6" fmla="*/ 1595474 w 2090735"/>
              <a:gd name="connsiteY6" fmla="*/ 2532349 h 2627164"/>
              <a:gd name="connsiteX7" fmla="*/ 1101705 w 2090735"/>
              <a:gd name="connsiteY7" fmla="*/ 2518058 h 2627164"/>
              <a:gd name="connsiteX8" fmla="*/ 1115976 w 2090735"/>
              <a:gd name="connsiteY8" fmla="*/ 2026451 h 2627164"/>
              <a:gd name="connsiteX9" fmla="*/ 1481308 w 2090735"/>
              <a:gd name="connsiteY9" fmla="*/ 1680611 h 2627164"/>
              <a:gd name="connsiteX10" fmla="*/ 348207 w 2090735"/>
              <a:gd name="connsiteY10" fmla="*/ 1680611 h 2627164"/>
              <a:gd name="connsiteX11" fmla="*/ 0 w 2090735"/>
              <a:gd name="connsiteY11" fmla="*/ 1331913 h 2627164"/>
              <a:gd name="connsiteX12" fmla="*/ 348207 w 2090735"/>
              <a:gd name="connsiteY12" fmla="*/ 986073 h 2627164"/>
              <a:gd name="connsiteX13" fmla="*/ 1504141 w 2090735"/>
              <a:gd name="connsiteY13" fmla="*/ 986073 h 2627164"/>
              <a:gd name="connsiteX14" fmla="*/ 1115976 w 2090735"/>
              <a:gd name="connsiteY14" fmla="*/ 603076 h 2627164"/>
              <a:gd name="connsiteX15" fmla="*/ 1113122 w 2090735"/>
              <a:gd name="connsiteY15" fmla="*/ 105753 h 2627164"/>
              <a:gd name="connsiteX16" fmla="*/ 1361433 w 2090735"/>
              <a:gd name="connsiteY16" fmla="*/ 0 h 262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90735" h="2627164">
                <a:moveTo>
                  <a:pt x="1361433" y="0"/>
                </a:moveTo>
                <a:cubicBezTo>
                  <a:pt x="1449912" y="0"/>
                  <a:pt x="1538391" y="31440"/>
                  <a:pt x="1606891" y="97178"/>
                </a:cubicBezTo>
                <a:cubicBezTo>
                  <a:pt x="1794195" y="280995"/>
                  <a:pt x="1946380" y="430346"/>
                  <a:pt x="2070030" y="551694"/>
                </a:cubicBezTo>
                <a:lnTo>
                  <a:pt x="2090735" y="572014"/>
                </a:lnTo>
                <a:lnTo>
                  <a:pt x="2090735" y="2065811"/>
                </a:lnTo>
                <a:lnTo>
                  <a:pt x="2021725" y="2130819"/>
                </a:lnTo>
                <a:cubicBezTo>
                  <a:pt x="1595474" y="2532349"/>
                  <a:pt x="1595474" y="2532349"/>
                  <a:pt x="1595474" y="2532349"/>
                </a:cubicBezTo>
                <a:cubicBezTo>
                  <a:pt x="1455621" y="2663825"/>
                  <a:pt x="1232996" y="2658109"/>
                  <a:pt x="1101705" y="2518058"/>
                </a:cubicBezTo>
                <a:cubicBezTo>
                  <a:pt x="970414" y="2378007"/>
                  <a:pt x="973268" y="2157927"/>
                  <a:pt x="1115976" y="2026451"/>
                </a:cubicBezTo>
                <a:cubicBezTo>
                  <a:pt x="1481308" y="1680611"/>
                  <a:pt x="1481308" y="1680611"/>
                  <a:pt x="1481308" y="1680611"/>
                </a:cubicBezTo>
                <a:cubicBezTo>
                  <a:pt x="348207" y="1680611"/>
                  <a:pt x="348207" y="1680611"/>
                  <a:pt x="348207" y="1680611"/>
                </a:cubicBezTo>
                <a:cubicBezTo>
                  <a:pt x="156979" y="1680611"/>
                  <a:pt x="0" y="1526269"/>
                  <a:pt x="0" y="1331913"/>
                </a:cubicBezTo>
                <a:cubicBezTo>
                  <a:pt x="0" y="1140415"/>
                  <a:pt x="156979" y="986073"/>
                  <a:pt x="348207" y="986073"/>
                </a:cubicBezTo>
                <a:cubicBezTo>
                  <a:pt x="1504141" y="986073"/>
                  <a:pt x="1504141" y="986073"/>
                  <a:pt x="1504141" y="986073"/>
                </a:cubicBezTo>
                <a:cubicBezTo>
                  <a:pt x="1115976" y="603076"/>
                  <a:pt x="1115976" y="603076"/>
                  <a:pt x="1115976" y="603076"/>
                </a:cubicBezTo>
                <a:cubicBezTo>
                  <a:pt x="978976" y="465884"/>
                  <a:pt x="976122" y="242946"/>
                  <a:pt x="1113122" y="105753"/>
                </a:cubicBezTo>
                <a:cubicBezTo>
                  <a:pt x="1181621" y="34298"/>
                  <a:pt x="1270100" y="0"/>
                  <a:pt x="13614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:a16="http://schemas.microsoft.com/office/drawing/2014/main" xmlns="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4" name="Logo">
            <a:extLst>
              <a:ext uri="{FF2B5EF4-FFF2-40B4-BE49-F238E27FC236}">
                <a16:creationId xmlns:a16="http://schemas.microsoft.com/office/drawing/2014/main" xmlns="" id="{D0DB7D10-B0CF-4101-95F4-FA373E4120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110" name="Group 109">
            <a:extLst>
              <a:ext uri="{FF2B5EF4-FFF2-40B4-BE49-F238E27FC236}">
                <a16:creationId xmlns:a16="http://schemas.microsoft.com/office/drawing/2014/main" xmlns="" id="{5B7C1E69-93CF-4115-81D8-4A4A82A21052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11" name="Group 21">
              <a:extLst>
                <a:ext uri="{FF2B5EF4-FFF2-40B4-BE49-F238E27FC236}">
                  <a16:creationId xmlns:a16="http://schemas.microsoft.com/office/drawing/2014/main" xmlns="" id="{5C793554-01C3-4E19-B483-5BBDEC282D3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4" name="Line 22">
                <a:extLst>
                  <a:ext uri="{FF2B5EF4-FFF2-40B4-BE49-F238E27FC236}">
                    <a16:creationId xmlns:a16="http://schemas.microsoft.com/office/drawing/2014/main" xmlns="" id="{ED38731E-78CC-4CAA-9008-A0C74B81A3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23">
                <a:extLst>
                  <a:ext uri="{FF2B5EF4-FFF2-40B4-BE49-F238E27FC236}">
                    <a16:creationId xmlns:a16="http://schemas.microsoft.com/office/drawing/2014/main" xmlns="" id="{F894D76D-3EAB-490E-BF9C-BDE4C69E6E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24">
                <a:extLst>
                  <a:ext uri="{FF2B5EF4-FFF2-40B4-BE49-F238E27FC236}">
                    <a16:creationId xmlns:a16="http://schemas.microsoft.com/office/drawing/2014/main" xmlns="" id="{C5EE633F-1079-4BC2-BCE3-80DD0889AF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25">
                <a:extLst>
                  <a:ext uri="{FF2B5EF4-FFF2-40B4-BE49-F238E27FC236}">
                    <a16:creationId xmlns:a16="http://schemas.microsoft.com/office/drawing/2014/main" xmlns="" id="{C5011F92-7921-409E-81A3-F0D0948393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26">
                <a:extLst>
                  <a:ext uri="{FF2B5EF4-FFF2-40B4-BE49-F238E27FC236}">
                    <a16:creationId xmlns:a16="http://schemas.microsoft.com/office/drawing/2014/main" xmlns="" id="{1B7F8A3B-D394-4810-9E7C-4D8CFEBD14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27">
                <a:extLst>
                  <a:ext uri="{FF2B5EF4-FFF2-40B4-BE49-F238E27FC236}">
                    <a16:creationId xmlns:a16="http://schemas.microsoft.com/office/drawing/2014/main" xmlns="" id="{19C7DCD2-2F99-4AF7-9394-91F48CAA40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28">
                <a:extLst>
                  <a:ext uri="{FF2B5EF4-FFF2-40B4-BE49-F238E27FC236}">
                    <a16:creationId xmlns:a16="http://schemas.microsoft.com/office/drawing/2014/main" xmlns="" id="{C5D5A524-6310-4AEF-92DA-73151B22AC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1">
                <a:extLst>
                  <a:ext uri="{FF2B5EF4-FFF2-40B4-BE49-F238E27FC236}">
                    <a16:creationId xmlns:a16="http://schemas.microsoft.com/office/drawing/2014/main" xmlns="" id="{49B3F499-5660-45FA-9056-2376A01049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2">
                <a:extLst>
                  <a:ext uri="{FF2B5EF4-FFF2-40B4-BE49-F238E27FC236}">
                    <a16:creationId xmlns:a16="http://schemas.microsoft.com/office/drawing/2014/main" xmlns="" id="{8CCF1ED7-CCC2-43AF-A463-C2B1C34CC7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3">
                <a:extLst>
                  <a:ext uri="{FF2B5EF4-FFF2-40B4-BE49-F238E27FC236}">
                    <a16:creationId xmlns:a16="http://schemas.microsoft.com/office/drawing/2014/main" xmlns="" id="{9683BF86-A8B9-482C-BC09-4FAD4BD3A7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34">
                <a:extLst>
                  <a:ext uri="{FF2B5EF4-FFF2-40B4-BE49-F238E27FC236}">
                    <a16:creationId xmlns:a16="http://schemas.microsoft.com/office/drawing/2014/main" xmlns="" id="{FDCA1D7F-2A2C-48F0-BCAC-81D254D27C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5">
                <a:extLst>
                  <a:ext uri="{FF2B5EF4-FFF2-40B4-BE49-F238E27FC236}">
                    <a16:creationId xmlns:a16="http://schemas.microsoft.com/office/drawing/2014/main" xmlns="" id="{1AC4ECB3-B8D8-4759-B5C1-D12281F1C1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36">
                <a:extLst>
                  <a:ext uri="{FF2B5EF4-FFF2-40B4-BE49-F238E27FC236}">
                    <a16:creationId xmlns:a16="http://schemas.microsoft.com/office/drawing/2014/main" xmlns="" id="{A22630E0-EA56-476F-B70B-FACBFF9D2E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37">
                <a:extLst>
                  <a:ext uri="{FF2B5EF4-FFF2-40B4-BE49-F238E27FC236}">
                    <a16:creationId xmlns:a16="http://schemas.microsoft.com/office/drawing/2014/main" xmlns="" id="{AC12D177-856A-4449-82FB-0912F66325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38">
                <a:extLst>
                  <a:ext uri="{FF2B5EF4-FFF2-40B4-BE49-F238E27FC236}">
                    <a16:creationId xmlns:a16="http://schemas.microsoft.com/office/drawing/2014/main" xmlns="" id="{6E5A9F2F-A09E-484A-8AF1-7215A42484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38">
                <a:extLst>
                  <a:ext uri="{FF2B5EF4-FFF2-40B4-BE49-F238E27FC236}">
                    <a16:creationId xmlns:a16="http://schemas.microsoft.com/office/drawing/2014/main" xmlns="" id="{910A62DE-9FBE-4F55-ABF2-9F879DA7B1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2" name="Group 21">
              <a:extLst>
                <a:ext uri="{FF2B5EF4-FFF2-40B4-BE49-F238E27FC236}">
                  <a16:creationId xmlns:a16="http://schemas.microsoft.com/office/drawing/2014/main" xmlns="" id="{97B8ED50-EF29-40FF-9194-DF586B20A1A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8" name="Line 22">
                <a:extLst>
                  <a:ext uri="{FF2B5EF4-FFF2-40B4-BE49-F238E27FC236}">
                    <a16:creationId xmlns:a16="http://schemas.microsoft.com/office/drawing/2014/main" xmlns="" id="{D1CF0896-C0B8-42F4-833D-69E1DE07DA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3">
                <a:extLst>
                  <a:ext uri="{FF2B5EF4-FFF2-40B4-BE49-F238E27FC236}">
                    <a16:creationId xmlns:a16="http://schemas.microsoft.com/office/drawing/2014/main" xmlns="" id="{7EB576F5-A1FF-45D0-B7A5-F1AB34F827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4">
                <a:extLst>
                  <a:ext uri="{FF2B5EF4-FFF2-40B4-BE49-F238E27FC236}">
                    <a16:creationId xmlns:a16="http://schemas.microsoft.com/office/drawing/2014/main" xmlns="" id="{60D213CF-B9C8-41D4-AFB8-3CEE6EE4B9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5">
                <a:extLst>
                  <a:ext uri="{FF2B5EF4-FFF2-40B4-BE49-F238E27FC236}">
                    <a16:creationId xmlns:a16="http://schemas.microsoft.com/office/drawing/2014/main" xmlns="" id="{1C3E87C6-732F-4502-A397-E932659D3F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6">
                <a:extLst>
                  <a:ext uri="{FF2B5EF4-FFF2-40B4-BE49-F238E27FC236}">
                    <a16:creationId xmlns:a16="http://schemas.microsoft.com/office/drawing/2014/main" xmlns="" id="{D951D5CE-57B0-441E-AB2F-C1ECF26315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7">
                <a:extLst>
                  <a:ext uri="{FF2B5EF4-FFF2-40B4-BE49-F238E27FC236}">
                    <a16:creationId xmlns:a16="http://schemas.microsoft.com/office/drawing/2014/main" xmlns="" id="{EC78A838-ED21-4E82-8848-9266166F65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8">
                <a:extLst>
                  <a:ext uri="{FF2B5EF4-FFF2-40B4-BE49-F238E27FC236}">
                    <a16:creationId xmlns:a16="http://schemas.microsoft.com/office/drawing/2014/main" xmlns="" id="{3DDD279B-AD4E-4BE4-B107-4DB00C3449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1">
                <a:extLst>
                  <a:ext uri="{FF2B5EF4-FFF2-40B4-BE49-F238E27FC236}">
                    <a16:creationId xmlns:a16="http://schemas.microsoft.com/office/drawing/2014/main" xmlns="" id="{A83CE0E8-B74B-4452-B0B6-12FA1C6B9B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2">
                <a:extLst>
                  <a:ext uri="{FF2B5EF4-FFF2-40B4-BE49-F238E27FC236}">
                    <a16:creationId xmlns:a16="http://schemas.microsoft.com/office/drawing/2014/main" xmlns="" id="{AC89BDA2-2EEA-4D8E-A915-BF2E1675ED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3">
                <a:extLst>
                  <a:ext uri="{FF2B5EF4-FFF2-40B4-BE49-F238E27FC236}">
                    <a16:creationId xmlns:a16="http://schemas.microsoft.com/office/drawing/2014/main" xmlns="" id="{F4701A31-9811-4294-850B-CDEEA19831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4">
                <a:extLst>
                  <a:ext uri="{FF2B5EF4-FFF2-40B4-BE49-F238E27FC236}">
                    <a16:creationId xmlns:a16="http://schemas.microsoft.com/office/drawing/2014/main" xmlns="" id="{F0D0DD60-3303-4271-8232-F69E64862A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5">
                <a:extLst>
                  <a:ext uri="{FF2B5EF4-FFF2-40B4-BE49-F238E27FC236}">
                    <a16:creationId xmlns:a16="http://schemas.microsoft.com/office/drawing/2014/main" xmlns="" id="{7DE64CBB-DE75-44C0-A91C-A6804F4E72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6">
                <a:extLst>
                  <a:ext uri="{FF2B5EF4-FFF2-40B4-BE49-F238E27FC236}">
                    <a16:creationId xmlns:a16="http://schemas.microsoft.com/office/drawing/2014/main" xmlns="" id="{6CE6BCA4-506B-4DA9-9AA5-3DD7929DAC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7">
                <a:extLst>
                  <a:ext uri="{FF2B5EF4-FFF2-40B4-BE49-F238E27FC236}">
                    <a16:creationId xmlns:a16="http://schemas.microsoft.com/office/drawing/2014/main" xmlns="" id="{62200347-F175-4DBD-B6D3-9DE79912C4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8">
                <a:extLst>
                  <a:ext uri="{FF2B5EF4-FFF2-40B4-BE49-F238E27FC236}">
                    <a16:creationId xmlns:a16="http://schemas.microsoft.com/office/drawing/2014/main" xmlns="" id="{B1BBA2A6-054F-439D-9A8A-FDF078F55A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8">
                <a:extLst>
                  <a:ext uri="{FF2B5EF4-FFF2-40B4-BE49-F238E27FC236}">
                    <a16:creationId xmlns:a16="http://schemas.microsoft.com/office/drawing/2014/main" xmlns="" id="{CB661810-13C4-4909-8AE8-65D9F001D2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3" name="Group 41">
              <a:extLst>
                <a:ext uri="{FF2B5EF4-FFF2-40B4-BE49-F238E27FC236}">
                  <a16:creationId xmlns:a16="http://schemas.microsoft.com/office/drawing/2014/main" xmlns="" id="{135EE1FF-2D88-4730-8E69-8FB04C8A47B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42" name="Line 42">
                <a:extLst>
                  <a:ext uri="{FF2B5EF4-FFF2-40B4-BE49-F238E27FC236}">
                    <a16:creationId xmlns:a16="http://schemas.microsoft.com/office/drawing/2014/main" xmlns="" id="{2D4B9ABB-B0EC-4023-A624-4985220FFE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3">
                <a:extLst>
                  <a:ext uri="{FF2B5EF4-FFF2-40B4-BE49-F238E27FC236}">
                    <a16:creationId xmlns:a16="http://schemas.microsoft.com/office/drawing/2014/main" xmlns="" id="{30FAB905-D405-4BE0-9305-45B9C5FAE2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44">
                <a:extLst>
                  <a:ext uri="{FF2B5EF4-FFF2-40B4-BE49-F238E27FC236}">
                    <a16:creationId xmlns:a16="http://schemas.microsoft.com/office/drawing/2014/main" xmlns="" id="{7B055F25-74CE-492B-8BE1-18CB825642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5" name="Line 45">
                <a:extLst>
                  <a:ext uri="{FF2B5EF4-FFF2-40B4-BE49-F238E27FC236}">
                    <a16:creationId xmlns:a16="http://schemas.microsoft.com/office/drawing/2014/main" xmlns="" id="{D6ED0356-4AE1-4F68-B9F8-46769FEA9D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46">
                <a:extLst>
                  <a:ext uri="{FF2B5EF4-FFF2-40B4-BE49-F238E27FC236}">
                    <a16:creationId xmlns:a16="http://schemas.microsoft.com/office/drawing/2014/main" xmlns="" id="{5374A6FA-BE1C-4BA4-BE75-75BEB133A5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47">
                <a:extLst>
                  <a:ext uri="{FF2B5EF4-FFF2-40B4-BE49-F238E27FC236}">
                    <a16:creationId xmlns:a16="http://schemas.microsoft.com/office/drawing/2014/main" xmlns="" id="{FE06ABDF-6880-48B4-8122-95AD695014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48">
                <a:extLst>
                  <a:ext uri="{FF2B5EF4-FFF2-40B4-BE49-F238E27FC236}">
                    <a16:creationId xmlns:a16="http://schemas.microsoft.com/office/drawing/2014/main" xmlns="" id="{435A6A11-7CB4-4733-BF01-149DD3BE41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49">
                <a:extLst>
                  <a:ext uri="{FF2B5EF4-FFF2-40B4-BE49-F238E27FC236}">
                    <a16:creationId xmlns:a16="http://schemas.microsoft.com/office/drawing/2014/main" xmlns="" id="{1D20BD05-3B6C-4A6D-8E8E-E5DD5EC597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0">
                <a:extLst>
                  <a:ext uri="{FF2B5EF4-FFF2-40B4-BE49-F238E27FC236}">
                    <a16:creationId xmlns:a16="http://schemas.microsoft.com/office/drawing/2014/main" xmlns="" id="{67E039A7-5EEC-4E77-97C4-ABAD60A814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1">
                <a:extLst>
                  <a:ext uri="{FF2B5EF4-FFF2-40B4-BE49-F238E27FC236}">
                    <a16:creationId xmlns:a16="http://schemas.microsoft.com/office/drawing/2014/main" xmlns="" id="{3F4642A5-F688-4062-9991-791683E7CF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2">
                <a:extLst>
                  <a:ext uri="{FF2B5EF4-FFF2-40B4-BE49-F238E27FC236}">
                    <a16:creationId xmlns:a16="http://schemas.microsoft.com/office/drawing/2014/main" xmlns="" id="{92D2C559-50C7-4A1C-9741-A27C189DA5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3">
                <a:extLst>
                  <a:ext uri="{FF2B5EF4-FFF2-40B4-BE49-F238E27FC236}">
                    <a16:creationId xmlns:a16="http://schemas.microsoft.com/office/drawing/2014/main" xmlns="" id="{649745E8-4586-4C19-995C-007DF00504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4">
                <a:extLst>
                  <a:ext uri="{FF2B5EF4-FFF2-40B4-BE49-F238E27FC236}">
                    <a16:creationId xmlns:a16="http://schemas.microsoft.com/office/drawing/2014/main" xmlns="" id="{C8BA145F-70E9-424E-A7A1-857DF7A000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5">
                <a:extLst>
                  <a:ext uri="{FF2B5EF4-FFF2-40B4-BE49-F238E27FC236}">
                    <a16:creationId xmlns:a16="http://schemas.microsoft.com/office/drawing/2014/main" xmlns="" id="{774CB210-56D3-4AB5-BBB1-50896AD844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56">
                <a:extLst>
                  <a:ext uri="{FF2B5EF4-FFF2-40B4-BE49-F238E27FC236}">
                    <a16:creationId xmlns:a16="http://schemas.microsoft.com/office/drawing/2014/main" xmlns="" id="{C6DF3DAE-DD84-41C3-B83A-252F383BCC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57">
                <a:extLst>
                  <a:ext uri="{FF2B5EF4-FFF2-40B4-BE49-F238E27FC236}">
                    <a16:creationId xmlns:a16="http://schemas.microsoft.com/office/drawing/2014/main" xmlns="" id="{5AFBBC0A-F860-4C29-AF37-6332FA00EE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58">
                <a:extLst>
                  <a:ext uri="{FF2B5EF4-FFF2-40B4-BE49-F238E27FC236}">
                    <a16:creationId xmlns:a16="http://schemas.microsoft.com/office/drawing/2014/main" xmlns="" id="{E0936A27-F74F-4792-BCE2-541FB3E361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59">
                <a:extLst>
                  <a:ext uri="{FF2B5EF4-FFF2-40B4-BE49-F238E27FC236}">
                    <a16:creationId xmlns:a16="http://schemas.microsoft.com/office/drawing/2014/main" xmlns="" id="{1BA6BDDB-61C2-4BCA-9ABA-7EA2EC35DB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60">
                <a:extLst>
                  <a:ext uri="{FF2B5EF4-FFF2-40B4-BE49-F238E27FC236}">
                    <a16:creationId xmlns:a16="http://schemas.microsoft.com/office/drawing/2014/main" xmlns="" id="{C88A12A2-F8CE-4A39-A7ED-E4FA7CCBE8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61">
                <a:extLst>
                  <a:ext uri="{FF2B5EF4-FFF2-40B4-BE49-F238E27FC236}">
                    <a16:creationId xmlns:a16="http://schemas.microsoft.com/office/drawing/2014/main" xmlns="" id="{D68635C6-1236-43E5-851E-4070AF85FF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62">
                <a:extLst>
                  <a:ext uri="{FF2B5EF4-FFF2-40B4-BE49-F238E27FC236}">
                    <a16:creationId xmlns:a16="http://schemas.microsoft.com/office/drawing/2014/main" xmlns="" id="{9BB9F0C0-FCE5-41D8-8733-F26E39448D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63">
                <a:extLst>
                  <a:ext uri="{FF2B5EF4-FFF2-40B4-BE49-F238E27FC236}">
                    <a16:creationId xmlns:a16="http://schemas.microsoft.com/office/drawing/2014/main" xmlns="" id="{E5B2BDC3-3D31-4380-AD8E-F27639BC52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64">
                <a:extLst>
                  <a:ext uri="{FF2B5EF4-FFF2-40B4-BE49-F238E27FC236}">
                    <a16:creationId xmlns:a16="http://schemas.microsoft.com/office/drawing/2014/main" xmlns="" id="{5FE76FFA-0020-4254-B0FA-AE83F14003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65">
                <a:extLst>
                  <a:ext uri="{FF2B5EF4-FFF2-40B4-BE49-F238E27FC236}">
                    <a16:creationId xmlns:a16="http://schemas.microsoft.com/office/drawing/2014/main" xmlns="" id="{9ACBD74D-52FB-4FD5-9E04-374C1CCB50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44">
                <a:extLst>
                  <a:ext uri="{FF2B5EF4-FFF2-40B4-BE49-F238E27FC236}">
                    <a16:creationId xmlns:a16="http://schemas.microsoft.com/office/drawing/2014/main" xmlns="" id="{BF0FC3BB-2355-49CF-B273-A61F5AB1D3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7" name="Line 43">
                <a:extLst>
                  <a:ext uri="{FF2B5EF4-FFF2-40B4-BE49-F238E27FC236}">
                    <a16:creationId xmlns:a16="http://schemas.microsoft.com/office/drawing/2014/main" xmlns="" id="{7BE6D51E-B5DF-4382-BB06-60DB20CD7A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4" name="Group 41">
              <a:extLst>
                <a:ext uri="{FF2B5EF4-FFF2-40B4-BE49-F238E27FC236}">
                  <a16:creationId xmlns:a16="http://schemas.microsoft.com/office/drawing/2014/main" xmlns="" id="{A3C074CD-84AD-45B4-9E70-51D3E68A84B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5" name="Line 42">
                <a:extLst>
                  <a:ext uri="{FF2B5EF4-FFF2-40B4-BE49-F238E27FC236}">
                    <a16:creationId xmlns:a16="http://schemas.microsoft.com/office/drawing/2014/main" xmlns="" id="{8051B8FE-4A29-44E5-8C4E-14E5AE6791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3">
                <a:extLst>
                  <a:ext uri="{FF2B5EF4-FFF2-40B4-BE49-F238E27FC236}">
                    <a16:creationId xmlns:a16="http://schemas.microsoft.com/office/drawing/2014/main" xmlns="" id="{7F8DAB0D-D400-4351-8939-E1D6B85DE7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4">
                <a:extLst>
                  <a:ext uri="{FF2B5EF4-FFF2-40B4-BE49-F238E27FC236}">
                    <a16:creationId xmlns:a16="http://schemas.microsoft.com/office/drawing/2014/main" xmlns="" id="{72AC9071-B972-4C6A-824E-F65033F98B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5">
                <a:extLst>
                  <a:ext uri="{FF2B5EF4-FFF2-40B4-BE49-F238E27FC236}">
                    <a16:creationId xmlns:a16="http://schemas.microsoft.com/office/drawing/2014/main" xmlns="" id="{8337B5BE-6493-43CD-9D69-5E67D2ECF7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46">
                <a:extLst>
                  <a:ext uri="{FF2B5EF4-FFF2-40B4-BE49-F238E27FC236}">
                    <a16:creationId xmlns:a16="http://schemas.microsoft.com/office/drawing/2014/main" xmlns="" id="{04613847-7548-4771-BA6A-EDD2A4E949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47">
                <a:extLst>
                  <a:ext uri="{FF2B5EF4-FFF2-40B4-BE49-F238E27FC236}">
                    <a16:creationId xmlns:a16="http://schemas.microsoft.com/office/drawing/2014/main" xmlns="" id="{F4B6C702-78CA-4260-88F4-F4D76C353E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48">
                <a:extLst>
                  <a:ext uri="{FF2B5EF4-FFF2-40B4-BE49-F238E27FC236}">
                    <a16:creationId xmlns:a16="http://schemas.microsoft.com/office/drawing/2014/main" xmlns="" id="{9AFD7E67-AD57-4BE7-991C-30927345FB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49">
                <a:extLst>
                  <a:ext uri="{FF2B5EF4-FFF2-40B4-BE49-F238E27FC236}">
                    <a16:creationId xmlns:a16="http://schemas.microsoft.com/office/drawing/2014/main" xmlns="" id="{D99ECE5C-53E1-4743-8B38-BCFA479046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0">
                <a:extLst>
                  <a:ext uri="{FF2B5EF4-FFF2-40B4-BE49-F238E27FC236}">
                    <a16:creationId xmlns:a16="http://schemas.microsoft.com/office/drawing/2014/main" xmlns="" id="{44B037B3-CB30-428A-8CDE-481E0AF0E8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1">
                <a:extLst>
                  <a:ext uri="{FF2B5EF4-FFF2-40B4-BE49-F238E27FC236}">
                    <a16:creationId xmlns:a16="http://schemas.microsoft.com/office/drawing/2014/main" xmlns="" id="{259E9B72-8650-496D-817E-92CBBCCB8B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2">
                <a:extLst>
                  <a:ext uri="{FF2B5EF4-FFF2-40B4-BE49-F238E27FC236}">
                    <a16:creationId xmlns:a16="http://schemas.microsoft.com/office/drawing/2014/main" xmlns="" id="{5E4E0BBB-97C8-4298-ADBE-725C64AF7D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3">
                <a:extLst>
                  <a:ext uri="{FF2B5EF4-FFF2-40B4-BE49-F238E27FC236}">
                    <a16:creationId xmlns:a16="http://schemas.microsoft.com/office/drawing/2014/main" xmlns="" id="{1AAA1716-D6E9-4885-A854-D82D3A9714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4">
                <a:extLst>
                  <a:ext uri="{FF2B5EF4-FFF2-40B4-BE49-F238E27FC236}">
                    <a16:creationId xmlns:a16="http://schemas.microsoft.com/office/drawing/2014/main" xmlns="" id="{B9FA62BE-D830-4154-BB9C-DD1C5CE4E4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5">
                <a:extLst>
                  <a:ext uri="{FF2B5EF4-FFF2-40B4-BE49-F238E27FC236}">
                    <a16:creationId xmlns:a16="http://schemas.microsoft.com/office/drawing/2014/main" xmlns="" id="{9619843E-3AB0-434C-93B4-9E2756D514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56">
                <a:extLst>
                  <a:ext uri="{FF2B5EF4-FFF2-40B4-BE49-F238E27FC236}">
                    <a16:creationId xmlns:a16="http://schemas.microsoft.com/office/drawing/2014/main" xmlns="" id="{01148D30-E2B0-4104-B053-63B0BBDDB7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57">
                <a:extLst>
                  <a:ext uri="{FF2B5EF4-FFF2-40B4-BE49-F238E27FC236}">
                    <a16:creationId xmlns:a16="http://schemas.microsoft.com/office/drawing/2014/main" xmlns="" id="{959652D5-1F03-4CF7-BD75-A2DA791003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58">
                <a:extLst>
                  <a:ext uri="{FF2B5EF4-FFF2-40B4-BE49-F238E27FC236}">
                    <a16:creationId xmlns:a16="http://schemas.microsoft.com/office/drawing/2014/main" xmlns="" id="{2A380B2E-E357-471B-9857-B93A783F4A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59">
                <a:extLst>
                  <a:ext uri="{FF2B5EF4-FFF2-40B4-BE49-F238E27FC236}">
                    <a16:creationId xmlns:a16="http://schemas.microsoft.com/office/drawing/2014/main" xmlns="" id="{C739CF62-6A55-4602-A4AF-CE8C79EB94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60">
                <a:extLst>
                  <a:ext uri="{FF2B5EF4-FFF2-40B4-BE49-F238E27FC236}">
                    <a16:creationId xmlns:a16="http://schemas.microsoft.com/office/drawing/2014/main" xmlns="" id="{B14B08DC-F6FC-4B5F-9EE7-1DC3C0BA53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61">
                <a:extLst>
                  <a:ext uri="{FF2B5EF4-FFF2-40B4-BE49-F238E27FC236}">
                    <a16:creationId xmlns:a16="http://schemas.microsoft.com/office/drawing/2014/main" xmlns="" id="{15396C7C-C36D-41D9-93E2-5BB6C0227B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62">
                <a:extLst>
                  <a:ext uri="{FF2B5EF4-FFF2-40B4-BE49-F238E27FC236}">
                    <a16:creationId xmlns:a16="http://schemas.microsoft.com/office/drawing/2014/main" xmlns="" id="{D18EA04D-168E-4E4C-B77B-D50439F973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63">
                <a:extLst>
                  <a:ext uri="{FF2B5EF4-FFF2-40B4-BE49-F238E27FC236}">
                    <a16:creationId xmlns:a16="http://schemas.microsoft.com/office/drawing/2014/main" xmlns="" id="{06EE402F-130C-4981-9694-907B5FD909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64">
                <a:extLst>
                  <a:ext uri="{FF2B5EF4-FFF2-40B4-BE49-F238E27FC236}">
                    <a16:creationId xmlns:a16="http://schemas.microsoft.com/office/drawing/2014/main" xmlns="" id="{5CE71574-837F-4545-B099-30D50272DB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65">
                <a:extLst>
                  <a:ext uri="{FF2B5EF4-FFF2-40B4-BE49-F238E27FC236}">
                    <a16:creationId xmlns:a16="http://schemas.microsoft.com/office/drawing/2014/main" xmlns="" id="{12314B89-EAE7-49B0-9237-9703CFB5BB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4">
                <a:extLst>
                  <a:ext uri="{FF2B5EF4-FFF2-40B4-BE49-F238E27FC236}">
                    <a16:creationId xmlns:a16="http://schemas.microsoft.com/office/drawing/2014/main" xmlns="" id="{5A748219-B23A-4A51-9736-DABF82D9797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43">
                <a:extLst>
                  <a:ext uri="{FF2B5EF4-FFF2-40B4-BE49-F238E27FC236}">
                    <a16:creationId xmlns:a16="http://schemas.microsoft.com/office/drawing/2014/main" xmlns="" id="{D21516CD-FA17-4D79-8E39-945E8ED592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23304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cream: arrows right">
    <p:bg bwMode="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Freeform: Shape 90">
            <a:extLst>
              <a:ext uri="{FF2B5EF4-FFF2-40B4-BE49-F238E27FC236}">
                <a16:creationId xmlns:a16="http://schemas.microsoft.com/office/drawing/2014/main" xmlns="" id="{2EE7EA04-B15F-406E-9930-154CA9C8AAD0}"/>
              </a:ext>
            </a:extLst>
          </p:cNvPr>
          <p:cNvSpPr>
            <a:spLocks/>
          </p:cNvSpPr>
          <p:nvPr userDrawn="1"/>
        </p:nvSpPr>
        <p:spPr bwMode="auto">
          <a:xfrm>
            <a:off x="6189664" y="0"/>
            <a:ext cx="2725738" cy="1934619"/>
          </a:xfrm>
          <a:custGeom>
            <a:avLst/>
            <a:gdLst>
              <a:gd name="connsiteX0" fmla="*/ 1202078 w 2725738"/>
              <a:gd name="connsiteY0" fmla="*/ 0 h 1934619"/>
              <a:gd name="connsiteX1" fmla="*/ 2224120 w 2725738"/>
              <a:gd name="connsiteY1" fmla="*/ 0 h 1934619"/>
              <a:gd name="connsiteX2" fmla="*/ 2290810 w 2725738"/>
              <a:gd name="connsiteY2" fmla="*/ 64887 h 1934619"/>
              <a:gd name="connsiteX3" fmla="*/ 2617279 w 2725738"/>
              <a:gd name="connsiteY3" fmla="*/ 382526 h 1934619"/>
              <a:gd name="connsiteX4" fmla="*/ 2725738 w 2725738"/>
              <a:gd name="connsiteY4" fmla="*/ 634046 h 1934619"/>
              <a:gd name="connsiteX5" fmla="*/ 2617279 w 2725738"/>
              <a:gd name="connsiteY5" fmla="*/ 888424 h 1934619"/>
              <a:gd name="connsiteX6" fmla="*/ 1604047 w 2725738"/>
              <a:gd name="connsiteY6" fmla="*/ 1837341 h 1934619"/>
              <a:gd name="connsiteX7" fmla="*/ 1104566 w 2725738"/>
              <a:gd name="connsiteY7" fmla="*/ 1825908 h 1934619"/>
              <a:gd name="connsiteX8" fmla="*/ 1115983 w 2725738"/>
              <a:gd name="connsiteY8" fmla="*/ 1328584 h 1934619"/>
              <a:gd name="connsiteX9" fmla="*/ 1481317 w 2725738"/>
              <a:gd name="connsiteY9" fmla="*/ 977028 h 1934619"/>
              <a:gd name="connsiteX10" fmla="*/ 348210 w 2725738"/>
              <a:gd name="connsiteY10" fmla="*/ 977028 h 1934619"/>
              <a:gd name="connsiteX11" fmla="*/ 0 w 2725738"/>
              <a:gd name="connsiteY11" fmla="*/ 639763 h 1934619"/>
              <a:gd name="connsiteX12" fmla="*/ 348210 w 2725738"/>
              <a:gd name="connsiteY12" fmla="*/ 302497 h 1934619"/>
              <a:gd name="connsiteX13" fmla="*/ 1504151 w 2725738"/>
              <a:gd name="connsiteY13" fmla="*/ 302497 h 1934619"/>
              <a:gd name="connsiteX14" fmla="*/ 1210751 w 2725738"/>
              <a:gd name="connsiteY14" fmla="*/ 8685 h 1934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25738" h="1934619">
                <a:moveTo>
                  <a:pt x="1202078" y="0"/>
                </a:moveTo>
                <a:lnTo>
                  <a:pt x="2224120" y="0"/>
                </a:lnTo>
                <a:lnTo>
                  <a:pt x="2290810" y="64887"/>
                </a:lnTo>
                <a:cubicBezTo>
                  <a:pt x="2617279" y="382526"/>
                  <a:pt x="2617279" y="382526"/>
                  <a:pt x="2617279" y="382526"/>
                </a:cubicBezTo>
                <a:cubicBezTo>
                  <a:pt x="2677217" y="448264"/>
                  <a:pt x="2725738" y="536868"/>
                  <a:pt x="2725738" y="634046"/>
                </a:cubicBezTo>
                <a:cubicBezTo>
                  <a:pt x="2725738" y="734083"/>
                  <a:pt x="2677217" y="822686"/>
                  <a:pt x="2617279" y="888424"/>
                </a:cubicBezTo>
                <a:cubicBezTo>
                  <a:pt x="1604047" y="1837341"/>
                  <a:pt x="1604047" y="1837341"/>
                  <a:pt x="1604047" y="1837341"/>
                </a:cubicBezTo>
                <a:cubicBezTo>
                  <a:pt x="1461338" y="1971675"/>
                  <a:pt x="1235858" y="1965959"/>
                  <a:pt x="1104566" y="1825908"/>
                </a:cubicBezTo>
                <a:cubicBezTo>
                  <a:pt x="970420" y="1685857"/>
                  <a:pt x="976128" y="1460061"/>
                  <a:pt x="1115983" y="1328584"/>
                </a:cubicBezTo>
                <a:cubicBezTo>
                  <a:pt x="1481317" y="977028"/>
                  <a:pt x="1481317" y="977028"/>
                  <a:pt x="1481317" y="977028"/>
                </a:cubicBezTo>
                <a:cubicBezTo>
                  <a:pt x="348210" y="977028"/>
                  <a:pt x="348210" y="977028"/>
                  <a:pt x="348210" y="977028"/>
                </a:cubicBezTo>
                <a:cubicBezTo>
                  <a:pt x="156980" y="977028"/>
                  <a:pt x="0" y="834119"/>
                  <a:pt x="0" y="639763"/>
                </a:cubicBezTo>
                <a:cubicBezTo>
                  <a:pt x="0" y="448264"/>
                  <a:pt x="156980" y="302497"/>
                  <a:pt x="348210" y="302497"/>
                </a:cubicBezTo>
                <a:cubicBezTo>
                  <a:pt x="1504151" y="302497"/>
                  <a:pt x="1504151" y="302497"/>
                  <a:pt x="1504151" y="302497"/>
                </a:cubicBezTo>
                <a:cubicBezTo>
                  <a:pt x="1358588" y="156730"/>
                  <a:pt x="1267611" y="65625"/>
                  <a:pt x="1210751" y="868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2" name="Freeform 13">
            <a:extLst>
              <a:ext uri="{FF2B5EF4-FFF2-40B4-BE49-F238E27FC236}">
                <a16:creationId xmlns:a16="http://schemas.microsoft.com/office/drawing/2014/main" xmlns="" id="{3D98735A-BB69-419D-9763-30BDC707FD87}"/>
              </a:ext>
            </a:extLst>
          </p:cNvPr>
          <p:cNvSpPr>
            <a:spLocks/>
          </p:cNvSpPr>
          <p:nvPr userDrawn="1"/>
        </p:nvSpPr>
        <p:spPr bwMode="auto">
          <a:xfrm>
            <a:off x="8070852" y="1330325"/>
            <a:ext cx="2714625" cy="2667000"/>
          </a:xfrm>
          <a:custGeom>
            <a:avLst/>
            <a:gdLst>
              <a:gd name="T0" fmla="*/ 951 w 951"/>
              <a:gd name="T1" fmla="*/ 464 h 933"/>
              <a:gd name="T2" fmla="*/ 951 w 951"/>
              <a:gd name="T3" fmla="*/ 464 h 933"/>
              <a:gd name="T4" fmla="*/ 914 w 951"/>
              <a:gd name="T5" fmla="*/ 553 h 933"/>
              <a:gd name="T6" fmla="*/ 914 w 951"/>
              <a:gd name="T7" fmla="*/ 553 h 933"/>
              <a:gd name="T8" fmla="*/ 560 w 951"/>
              <a:gd name="T9" fmla="*/ 886 h 933"/>
              <a:gd name="T10" fmla="*/ 386 w 951"/>
              <a:gd name="T11" fmla="*/ 881 h 933"/>
              <a:gd name="T12" fmla="*/ 391 w 951"/>
              <a:gd name="T13" fmla="*/ 709 h 933"/>
              <a:gd name="T14" fmla="*/ 519 w 951"/>
              <a:gd name="T15" fmla="*/ 588 h 933"/>
              <a:gd name="T16" fmla="*/ 123 w 951"/>
              <a:gd name="T17" fmla="*/ 588 h 933"/>
              <a:gd name="T18" fmla="*/ 0 w 951"/>
              <a:gd name="T19" fmla="*/ 466 h 933"/>
              <a:gd name="T20" fmla="*/ 123 w 951"/>
              <a:gd name="T21" fmla="*/ 343 h 933"/>
              <a:gd name="T22" fmla="*/ 527 w 951"/>
              <a:gd name="T23" fmla="*/ 343 h 933"/>
              <a:gd name="T24" fmla="*/ 392 w 951"/>
              <a:gd name="T25" fmla="*/ 210 h 933"/>
              <a:gd name="T26" fmla="*/ 390 w 951"/>
              <a:gd name="T27" fmla="*/ 37 h 933"/>
              <a:gd name="T28" fmla="*/ 477 w 951"/>
              <a:gd name="T29" fmla="*/ 0 h 933"/>
              <a:gd name="T30" fmla="*/ 563 w 951"/>
              <a:gd name="T31" fmla="*/ 35 h 933"/>
              <a:gd name="T32" fmla="*/ 914 w 951"/>
              <a:gd name="T33" fmla="*/ 377 h 933"/>
              <a:gd name="T34" fmla="*/ 914 w 951"/>
              <a:gd name="T35" fmla="*/ 377 h 933"/>
              <a:gd name="T36" fmla="*/ 951 w 951"/>
              <a:gd name="T37" fmla="*/ 464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51" h="933">
                <a:moveTo>
                  <a:pt x="951" y="464"/>
                </a:moveTo>
                <a:cubicBezTo>
                  <a:pt x="951" y="464"/>
                  <a:pt x="951" y="464"/>
                  <a:pt x="951" y="464"/>
                </a:cubicBezTo>
                <a:cubicBezTo>
                  <a:pt x="951" y="499"/>
                  <a:pt x="936" y="531"/>
                  <a:pt x="914" y="553"/>
                </a:cubicBezTo>
                <a:cubicBezTo>
                  <a:pt x="914" y="553"/>
                  <a:pt x="914" y="553"/>
                  <a:pt x="914" y="553"/>
                </a:cubicBezTo>
                <a:cubicBezTo>
                  <a:pt x="560" y="886"/>
                  <a:pt x="560" y="886"/>
                  <a:pt x="560" y="886"/>
                </a:cubicBezTo>
                <a:cubicBezTo>
                  <a:pt x="511" y="933"/>
                  <a:pt x="433" y="930"/>
                  <a:pt x="386" y="881"/>
                </a:cubicBezTo>
                <a:cubicBezTo>
                  <a:pt x="340" y="832"/>
                  <a:pt x="342" y="756"/>
                  <a:pt x="391" y="709"/>
                </a:cubicBezTo>
                <a:cubicBezTo>
                  <a:pt x="519" y="588"/>
                  <a:pt x="519" y="588"/>
                  <a:pt x="519" y="588"/>
                </a:cubicBezTo>
                <a:cubicBezTo>
                  <a:pt x="123" y="588"/>
                  <a:pt x="123" y="588"/>
                  <a:pt x="123" y="588"/>
                </a:cubicBezTo>
                <a:cubicBezTo>
                  <a:pt x="55" y="588"/>
                  <a:pt x="0" y="533"/>
                  <a:pt x="0" y="466"/>
                </a:cubicBezTo>
                <a:cubicBezTo>
                  <a:pt x="0" y="398"/>
                  <a:pt x="55" y="343"/>
                  <a:pt x="123" y="343"/>
                </a:cubicBezTo>
                <a:cubicBezTo>
                  <a:pt x="527" y="343"/>
                  <a:pt x="527" y="343"/>
                  <a:pt x="527" y="343"/>
                </a:cubicBezTo>
                <a:cubicBezTo>
                  <a:pt x="392" y="210"/>
                  <a:pt x="392" y="210"/>
                  <a:pt x="392" y="210"/>
                </a:cubicBezTo>
                <a:cubicBezTo>
                  <a:pt x="343" y="163"/>
                  <a:pt x="343" y="85"/>
                  <a:pt x="390" y="37"/>
                </a:cubicBezTo>
                <a:cubicBezTo>
                  <a:pt x="414" y="12"/>
                  <a:pt x="445" y="0"/>
                  <a:pt x="477" y="0"/>
                </a:cubicBezTo>
                <a:cubicBezTo>
                  <a:pt x="508" y="0"/>
                  <a:pt x="539" y="11"/>
                  <a:pt x="563" y="35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36" y="399"/>
                  <a:pt x="951" y="430"/>
                  <a:pt x="951" y="4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xmlns="" id="{2051518F-2B74-4304-9490-4C8E01045C5B}"/>
              </a:ext>
            </a:extLst>
          </p:cNvPr>
          <p:cNvSpPr/>
          <p:nvPr userDrawn="1"/>
        </p:nvSpPr>
        <p:spPr>
          <a:xfrm>
            <a:off x="10094915" y="3205163"/>
            <a:ext cx="2090735" cy="2627164"/>
          </a:xfrm>
          <a:custGeom>
            <a:avLst/>
            <a:gdLst>
              <a:gd name="connsiteX0" fmla="*/ 1361433 w 2090735"/>
              <a:gd name="connsiteY0" fmla="*/ 0 h 2627164"/>
              <a:gd name="connsiteX1" fmla="*/ 1606891 w 2090735"/>
              <a:gd name="connsiteY1" fmla="*/ 97178 h 2627164"/>
              <a:gd name="connsiteX2" fmla="*/ 2070030 w 2090735"/>
              <a:gd name="connsiteY2" fmla="*/ 551694 h 2627164"/>
              <a:gd name="connsiteX3" fmla="*/ 2090735 w 2090735"/>
              <a:gd name="connsiteY3" fmla="*/ 572014 h 2627164"/>
              <a:gd name="connsiteX4" fmla="*/ 2090735 w 2090735"/>
              <a:gd name="connsiteY4" fmla="*/ 2065811 h 2627164"/>
              <a:gd name="connsiteX5" fmla="*/ 2021725 w 2090735"/>
              <a:gd name="connsiteY5" fmla="*/ 2130819 h 2627164"/>
              <a:gd name="connsiteX6" fmla="*/ 1595474 w 2090735"/>
              <a:gd name="connsiteY6" fmla="*/ 2532349 h 2627164"/>
              <a:gd name="connsiteX7" fmla="*/ 1101705 w 2090735"/>
              <a:gd name="connsiteY7" fmla="*/ 2518058 h 2627164"/>
              <a:gd name="connsiteX8" fmla="*/ 1115976 w 2090735"/>
              <a:gd name="connsiteY8" fmla="*/ 2026451 h 2627164"/>
              <a:gd name="connsiteX9" fmla="*/ 1481308 w 2090735"/>
              <a:gd name="connsiteY9" fmla="*/ 1680611 h 2627164"/>
              <a:gd name="connsiteX10" fmla="*/ 348207 w 2090735"/>
              <a:gd name="connsiteY10" fmla="*/ 1680611 h 2627164"/>
              <a:gd name="connsiteX11" fmla="*/ 0 w 2090735"/>
              <a:gd name="connsiteY11" fmla="*/ 1331913 h 2627164"/>
              <a:gd name="connsiteX12" fmla="*/ 348207 w 2090735"/>
              <a:gd name="connsiteY12" fmla="*/ 986073 h 2627164"/>
              <a:gd name="connsiteX13" fmla="*/ 1504141 w 2090735"/>
              <a:gd name="connsiteY13" fmla="*/ 986073 h 2627164"/>
              <a:gd name="connsiteX14" fmla="*/ 1115976 w 2090735"/>
              <a:gd name="connsiteY14" fmla="*/ 603076 h 2627164"/>
              <a:gd name="connsiteX15" fmla="*/ 1113122 w 2090735"/>
              <a:gd name="connsiteY15" fmla="*/ 105753 h 2627164"/>
              <a:gd name="connsiteX16" fmla="*/ 1361433 w 2090735"/>
              <a:gd name="connsiteY16" fmla="*/ 0 h 262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90735" h="2627164">
                <a:moveTo>
                  <a:pt x="1361433" y="0"/>
                </a:moveTo>
                <a:cubicBezTo>
                  <a:pt x="1449912" y="0"/>
                  <a:pt x="1538391" y="31440"/>
                  <a:pt x="1606891" y="97178"/>
                </a:cubicBezTo>
                <a:cubicBezTo>
                  <a:pt x="1794195" y="280995"/>
                  <a:pt x="1946380" y="430346"/>
                  <a:pt x="2070030" y="551694"/>
                </a:cubicBezTo>
                <a:lnTo>
                  <a:pt x="2090735" y="572014"/>
                </a:lnTo>
                <a:lnTo>
                  <a:pt x="2090735" y="2065811"/>
                </a:lnTo>
                <a:lnTo>
                  <a:pt x="2021725" y="2130819"/>
                </a:lnTo>
                <a:cubicBezTo>
                  <a:pt x="1595474" y="2532349"/>
                  <a:pt x="1595474" y="2532349"/>
                  <a:pt x="1595474" y="2532349"/>
                </a:cubicBezTo>
                <a:cubicBezTo>
                  <a:pt x="1455621" y="2663825"/>
                  <a:pt x="1232996" y="2658109"/>
                  <a:pt x="1101705" y="2518058"/>
                </a:cubicBezTo>
                <a:cubicBezTo>
                  <a:pt x="970414" y="2378007"/>
                  <a:pt x="973268" y="2157927"/>
                  <a:pt x="1115976" y="2026451"/>
                </a:cubicBezTo>
                <a:cubicBezTo>
                  <a:pt x="1481308" y="1680611"/>
                  <a:pt x="1481308" y="1680611"/>
                  <a:pt x="1481308" y="1680611"/>
                </a:cubicBezTo>
                <a:cubicBezTo>
                  <a:pt x="348207" y="1680611"/>
                  <a:pt x="348207" y="1680611"/>
                  <a:pt x="348207" y="1680611"/>
                </a:cubicBezTo>
                <a:cubicBezTo>
                  <a:pt x="156979" y="1680611"/>
                  <a:pt x="0" y="1526269"/>
                  <a:pt x="0" y="1331913"/>
                </a:cubicBezTo>
                <a:cubicBezTo>
                  <a:pt x="0" y="1140415"/>
                  <a:pt x="156979" y="986073"/>
                  <a:pt x="348207" y="986073"/>
                </a:cubicBezTo>
                <a:cubicBezTo>
                  <a:pt x="1504141" y="986073"/>
                  <a:pt x="1504141" y="986073"/>
                  <a:pt x="1504141" y="986073"/>
                </a:cubicBezTo>
                <a:cubicBezTo>
                  <a:pt x="1115976" y="603076"/>
                  <a:pt x="1115976" y="603076"/>
                  <a:pt x="1115976" y="603076"/>
                </a:cubicBezTo>
                <a:cubicBezTo>
                  <a:pt x="978976" y="465884"/>
                  <a:pt x="976122" y="242946"/>
                  <a:pt x="1113122" y="105753"/>
                </a:cubicBezTo>
                <a:cubicBezTo>
                  <a:pt x="1181621" y="34298"/>
                  <a:pt x="1270100" y="0"/>
                  <a:pt x="13614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:a16="http://schemas.microsoft.com/office/drawing/2014/main" xmlns="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:a16="http://schemas.microsoft.com/office/drawing/2014/main" xmlns="" id="{7AD8257C-7D28-4458-9762-FE8EAC8BBC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4" name="Group 93">
            <a:extLst>
              <a:ext uri="{FF2B5EF4-FFF2-40B4-BE49-F238E27FC236}">
                <a16:creationId xmlns:a16="http://schemas.microsoft.com/office/drawing/2014/main" xmlns="" id="{87C8663C-8B8B-44C0-B409-DAB1BCEF803A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5" name="Group 21">
              <a:extLst>
                <a:ext uri="{FF2B5EF4-FFF2-40B4-BE49-F238E27FC236}">
                  <a16:creationId xmlns:a16="http://schemas.microsoft.com/office/drawing/2014/main" xmlns="" id="{FA93E80F-933A-4DAC-9475-9ECB4406EF6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68" name="Line 22">
                <a:extLst>
                  <a:ext uri="{FF2B5EF4-FFF2-40B4-BE49-F238E27FC236}">
                    <a16:creationId xmlns:a16="http://schemas.microsoft.com/office/drawing/2014/main" xmlns="" id="{2722383C-A937-4387-BA82-8BD9ADB686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3">
                <a:extLst>
                  <a:ext uri="{FF2B5EF4-FFF2-40B4-BE49-F238E27FC236}">
                    <a16:creationId xmlns:a16="http://schemas.microsoft.com/office/drawing/2014/main" xmlns="" id="{F33548AB-E48F-4809-ADCC-0B9CC1761D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4">
                <a:extLst>
                  <a:ext uri="{FF2B5EF4-FFF2-40B4-BE49-F238E27FC236}">
                    <a16:creationId xmlns:a16="http://schemas.microsoft.com/office/drawing/2014/main" xmlns="" id="{AB74D11A-48B9-4E2F-B88E-6C19F2B7C1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5">
                <a:extLst>
                  <a:ext uri="{FF2B5EF4-FFF2-40B4-BE49-F238E27FC236}">
                    <a16:creationId xmlns:a16="http://schemas.microsoft.com/office/drawing/2014/main" xmlns="" id="{D8332B75-7C54-451D-898B-8D890B8C2C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6">
                <a:extLst>
                  <a:ext uri="{FF2B5EF4-FFF2-40B4-BE49-F238E27FC236}">
                    <a16:creationId xmlns:a16="http://schemas.microsoft.com/office/drawing/2014/main" xmlns="" id="{444CB827-C387-4F82-8389-1ABF7E3960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7">
                <a:extLst>
                  <a:ext uri="{FF2B5EF4-FFF2-40B4-BE49-F238E27FC236}">
                    <a16:creationId xmlns:a16="http://schemas.microsoft.com/office/drawing/2014/main" xmlns="" id="{CB812355-BB41-4372-9ED6-605DDACF82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8">
                <a:extLst>
                  <a:ext uri="{FF2B5EF4-FFF2-40B4-BE49-F238E27FC236}">
                    <a16:creationId xmlns:a16="http://schemas.microsoft.com/office/drawing/2014/main" xmlns="" id="{35A9A46C-E5B4-4B65-BB87-0AEB773C9B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1">
                <a:extLst>
                  <a:ext uri="{FF2B5EF4-FFF2-40B4-BE49-F238E27FC236}">
                    <a16:creationId xmlns:a16="http://schemas.microsoft.com/office/drawing/2014/main" xmlns="" id="{9BA1756C-F61F-40C6-A6E9-51CEA4A559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2">
                <a:extLst>
                  <a:ext uri="{FF2B5EF4-FFF2-40B4-BE49-F238E27FC236}">
                    <a16:creationId xmlns:a16="http://schemas.microsoft.com/office/drawing/2014/main" xmlns="" id="{2B7E29C3-2CA2-4BD0-9755-56A50BB727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3">
                <a:extLst>
                  <a:ext uri="{FF2B5EF4-FFF2-40B4-BE49-F238E27FC236}">
                    <a16:creationId xmlns:a16="http://schemas.microsoft.com/office/drawing/2014/main" xmlns="" id="{31ADE045-A277-4C14-A3DB-7B5785877F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4">
                <a:extLst>
                  <a:ext uri="{FF2B5EF4-FFF2-40B4-BE49-F238E27FC236}">
                    <a16:creationId xmlns:a16="http://schemas.microsoft.com/office/drawing/2014/main" xmlns="" id="{4EB32097-06E1-427D-BD5C-A92110CAB0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5">
                <a:extLst>
                  <a:ext uri="{FF2B5EF4-FFF2-40B4-BE49-F238E27FC236}">
                    <a16:creationId xmlns:a16="http://schemas.microsoft.com/office/drawing/2014/main" xmlns="" id="{8FEDEF10-F75A-4C2B-8A3E-6F14E01652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6">
                <a:extLst>
                  <a:ext uri="{FF2B5EF4-FFF2-40B4-BE49-F238E27FC236}">
                    <a16:creationId xmlns:a16="http://schemas.microsoft.com/office/drawing/2014/main" xmlns="" id="{3B7702A6-8EC1-4185-8A1E-EFBE2AA925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7">
                <a:extLst>
                  <a:ext uri="{FF2B5EF4-FFF2-40B4-BE49-F238E27FC236}">
                    <a16:creationId xmlns:a16="http://schemas.microsoft.com/office/drawing/2014/main" xmlns="" id="{08A9BFC1-F2BF-44C9-9DF2-D44381CC2B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8">
                <a:extLst>
                  <a:ext uri="{FF2B5EF4-FFF2-40B4-BE49-F238E27FC236}">
                    <a16:creationId xmlns:a16="http://schemas.microsoft.com/office/drawing/2014/main" xmlns="" id="{36107AB6-263C-4162-B9AD-BD45B01C28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8">
                <a:extLst>
                  <a:ext uri="{FF2B5EF4-FFF2-40B4-BE49-F238E27FC236}">
                    <a16:creationId xmlns:a16="http://schemas.microsoft.com/office/drawing/2014/main" xmlns="" id="{86431080-5728-4E5E-AB4F-3EED43B268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6" name="Group 21">
              <a:extLst>
                <a:ext uri="{FF2B5EF4-FFF2-40B4-BE49-F238E27FC236}">
                  <a16:creationId xmlns:a16="http://schemas.microsoft.com/office/drawing/2014/main" xmlns="" id="{96B345E4-41A4-4907-B3A8-F1A4A359FE2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2" name="Line 22">
                <a:extLst>
                  <a:ext uri="{FF2B5EF4-FFF2-40B4-BE49-F238E27FC236}">
                    <a16:creationId xmlns:a16="http://schemas.microsoft.com/office/drawing/2014/main" xmlns="" id="{F055C663-9757-4AA8-A716-2986B2612C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23">
                <a:extLst>
                  <a:ext uri="{FF2B5EF4-FFF2-40B4-BE49-F238E27FC236}">
                    <a16:creationId xmlns:a16="http://schemas.microsoft.com/office/drawing/2014/main" xmlns="" id="{8FBA31C7-3C26-45FA-81FE-CEE982B579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24">
                <a:extLst>
                  <a:ext uri="{FF2B5EF4-FFF2-40B4-BE49-F238E27FC236}">
                    <a16:creationId xmlns:a16="http://schemas.microsoft.com/office/drawing/2014/main" xmlns="" id="{B0D816B8-84E9-46D8-B152-ECDD615906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25">
                <a:extLst>
                  <a:ext uri="{FF2B5EF4-FFF2-40B4-BE49-F238E27FC236}">
                    <a16:creationId xmlns:a16="http://schemas.microsoft.com/office/drawing/2014/main" xmlns="" id="{83F8F5EB-F3A9-430B-9164-31C23AD8F3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6">
                <a:extLst>
                  <a:ext uri="{FF2B5EF4-FFF2-40B4-BE49-F238E27FC236}">
                    <a16:creationId xmlns:a16="http://schemas.microsoft.com/office/drawing/2014/main" xmlns="" id="{72049A9B-718C-42F7-B71E-34431FDA31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7">
                <a:extLst>
                  <a:ext uri="{FF2B5EF4-FFF2-40B4-BE49-F238E27FC236}">
                    <a16:creationId xmlns:a16="http://schemas.microsoft.com/office/drawing/2014/main" xmlns="" id="{1D5F79CA-122C-4011-B522-69417071B3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8">
                <a:extLst>
                  <a:ext uri="{FF2B5EF4-FFF2-40B4-BE49-F238E27FC236}">
                    <a16:creationId xmlns:a16="http://schemas.microsoft.com/office/drawing/2014/main" xmlns="" id="{D4AD9F38-D319-40F5-82E5-811ED25683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31">
                <a:extLst>
                  <a:ext uri="{FF2B5EF4-FFF2-40B4-BE49-F238E27FC236}">
                    <a16:creationId xmlns:a16="http://schemas.microsoft.com/office/drawing/2014/main" xmlns="" id="{6AEDA8B5-181F-40D3-89F4-2969F4283A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32">
                <a:extLst>
                  <a:ext uri="{FF2B5EF4-FFF2-40B4-BE49-F238E27FC236}">
                    <a16:creationId xmlns:a16="http://schemas.microsoft.com/office/drawing/2014/main" xmlns="" id="{E8BB8EDC-F576-48AB-8F25-5919D3EE65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33">
                <a:extLst>
                  <a:ext uri="{FF2B5EF4-FFF2-40B4-BE49-F238E27FC236}">
                    <a16:creationId xmlns:a16="http://schemas.microsoft.com/office/drawing/2014/main" xmlns="" id="{4BA01A94-DD32-4E57-BEAB-2610E30F93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4">
                <a:extLst>
                  <a:ext uri="{FF2B5EF4-FFF2-40B4-BE49-F238E27FC236}">
                    <a16:creationId xmlns:a16="http://schemas.microsoft.com/office/drawing/2014/main" xmlns="" id="{7890E63D-E736-4C13-AB12-4C1E866E08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5">
                <a:extLst>
                  <a:ext uri="{FF2B5EF4-FFF2-40B4-BE49-F238E27FC236}">
                    <a16:creationId xmlns:a16="http://schemas.microsoft.com/office/drawing/2014/main" xmlns="" id="{3D81DD1C-01E5-4338-969C-6A8B97E54D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6">
                <a:extLst>
                  <a:ext uri="{FF2B5EF4-FFF2-40B4-BE49-F238E27FC236}">
                    <a16:creationId xmlns:a16="http://schemas.microsoft.com/office/drawing/2014/main" xmlns="" id="{FCD62FFC-50AB-4A6E-B6AD-0D2DEB2EC9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7">
                <a:extLst>
                  <a:ext uri="{FF2B5EF4-FFF2-40B4-BE49-F238E27FC236}">
                    <a16:creationId xmlns:a16="http://schemas.microsoft.com/office/drawing/2014/main" xmlns="" id="{968B11DF-2827-46B4-B8A5-87A3A5F040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8">
                <a:extLst>
                  <a:ext uri="{FF2B5EF4-FFF2-40B4-BE49-F238E27FC236}">
                    <a16:creationId xmlns:a16="http://schemas.microsoft.com/office/drawing/2014/main" xmlns="" id="{2CCC1B2D-9AFA-4927-BF65-FE34ABBF2B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8">
                <a:extLst>
                  <a:ext uri="{FF2B5EF4-FFF2-40B4-BE49-F238E27FC236}">
                    <a16:creationId xmlns:a16="http://schemas.microsoft.com/office/drawing/2014/main" xmlns="" id="{3F1B33E1-2144-41F6-AB4D-E445EA94DC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7" name="Group 41">
              <a:extLst>
                <a:ext uri="{FF2B5EF4-FFF2-40B4-BE49-F238E27FC236}">
                  <a16:creationId xmlns:a16="http://schemas.microsoft.com/office/drawing/2014/main" xmlns="" id="{3015A07D-BE25-4CF0-B311-7930C639CF7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6" name="Line 42">
                <a:extLst>
                  <a:ext uri="{FF2B5EF4-FFF2-40B4-BE49-F238E27FC236}">
                    <a16:creationId xmlns:a16="http://schemas.microsoft.com/office/drawing/2014/main" xmlns="" id="{804D4590-F7F1-4825-A626-FAAAA02C92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3">
                <a:extLst>
                  <a:ext uri="{FF2B5EF4-FFF2-40B4-BE49-F238E27FC236}">
                    <a16:creationId xmlns:a16="http://schemas.microsoft.com/office/drawing/2014/main" xmlns="" id="{B85AD1BE-FFF1-452F-885E-CDF4B47B48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4">
                <a:extLst>
                  <a:ext uri="{FF2B5EF4-FFF2-40B4-BE49-F238E27FC236}">
                    <a16:creationId xmlns:a16="http://schemas.microsoft.com/office/drawing/2014/main" xmlns="" id="{736E42BB-83E4-4088-9A56-BF81E5D21D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29" name="Line 45">
                <a:extLst>
                  <a:ext uri="{FF2B5EF4-FFF2-40B4-BE49-F238E27FC236}">
                    <a16:creationId xmlns:a16="http://schemas.microsoft.com/office/drawing/2014/main" xmlns="" id="{A3AB4C9D-C47F-483F-962B-53593614E4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6">
                <a:extLst>
                  <a:ext uri="{FF2B5EF4-FFF2-40B4-BE49-F238E27FC236}">
                    <a16:creationId xmlns:a16="http://schemas.microsoft.com/office/drawing/2014/main" xmlns="" id="{6084CDE9-8761-4226-9F08-BDDB6052C3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7">
                <a:extLst>
                  <a:ext uri="{FF2B5EF4-FFF2-40B4-BE49-F238E27FC236}">
                    <a16:creationId xmlns:a16="http://schemas.microsoft.com/office/drawing/2014/main" xmlns="" id="{36ACC767-25A1-497D-AFD4-3C8C1ECF5C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8">
                <a:extLst>
                  <a:ext uri="{FF2B5EF4-FFF2-40B4-BE49-F238E27FC236}">
                    <a16:creationId xmlns:a16="http://schemas.microsoft.com/office/drawing/2014/main" xmlns="" id="{59A845BE-E6C6-4E66-AB66-C83EB75040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9">
                <a:extLst>
                  <a:ext uri="{FF2B5EF4-FFF2-40B4-BE49-F238E27FC236}">
                    <a16:creationId xmlns:a16="http://schemas.microsoft.com/office/drawing/2014/main" xmlns="" id="{5AAA63CF-D9D6-4CBB-AAC9-9DFC3963FB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50">
                <a:extLst>
                  <a:ext uri="{FF2B5EF4-FFF2-40B4-BE49-F238E27FC236}">
                    <a16:creationId xmlns:a16="http://schemas.microsoft.com/office/drawing/2014/main" xmlns="" id="{F2869592-7256-4DC9-8799-11AD51B9A8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51">
                <a:extLst>
                  <a:ext uri="{FF2B5EF4-FFF2-40B4-BE49-F238E27FC236}">
                    <a16:creationId xmlns:a16="http://schemas.microsoft.com/office/drawing/2014/main" xmlns="" id="{FB59B86A-37F5-4BDD-8583-2F307EB00E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52">
                <a:extLst>
                  <a:ext uri="{FF2B5EF4-FFF2-40B4-BE49-F238E27FC236}">
                    <a16:creationId xmlns:a16="http://schemas.microsoft.com/office/drawing/2014/main" xmlns="" id="{AC5158C9-DDF4-4F67-BE47-3BDF8853AF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3">
                <a:extLst>
                  <a:ext uri="{FF2B5EF4-FFF2-40B4-BE49-F238E27FC236}">
                    <a16:creationId xmlns:a16="http://schemas.microsoft.com/office/drawing/2014/main" xmlns="" id="{C1E1924B-FF81-4782-91C5-F3C4574551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4">
                <a:extLst>
                  <a:ext uri="{FF2B5EF4-FFF2-40B4-BE49-F238E27FC236}">
                    <a16:creationId xmlns:a16="http://schemas.microsoft.com/office/drawing/2014/main" xmlns="" id="{037B1AF8-A0A7-4FB6-B51B-D889313EC7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5">
                <a:extLst>
                  <a:ext uri="{FF2B5EF4-FFF2-40B4-BE49-F238E27FC236}">
                    <a16:creationId xmlns:a16="http://schemas.microsoft.com/office/drawing/2014/main" xmlns="" id="{B89B6BE9-4287-425F-BFAF-0BE22C59E0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6">
                <a:extLst>
                  <a:ext uri="{FF2B5EF4-FFF2-40B4-BE49-F238E27FC236}">
                    <a16:creationId xmlns:a16="http://schemas.microsoft.com/office/drawing/2014/main" xmlns="" id="{DC22BCF8-432F-4136-96D3-1BECDF6BEB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7">
                <a:extLst>
                  <a:ext uri="{FF2B5EF4-FFF2-40B4-BE49-F238E27FC236}">
                    <a16:creationId xmlns:a16="http://schemas.microsoft.com/office/drawing/2014/main" xmlns="" id="{D2FD2388-DFFC-4D5F-959B-0F6CDAA51D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8">
                <a:extLst>
                  <a:ext uri="{FF2B5EF4-FFF2-40B4-BE49-F238E27FC236}">
                    <a16:creationId xmlns:a16="http://schemas.microsoft.com/office/drawing/2014/main" xmlns="" id="{BDDF20B8-E9E1-47A8-AF20-EE9797B2D4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9">
                <a:extLst>
                  <a:ext uri="{FF2B5EF4-FFF2-40B4-BE49-F238E27FC236}">
                    <a16:creationId xmlns:a16="http://schemas.microsoft.com/office/drawing/2014/main" xmlns="" id="{50D20A56-55BE-4EDA-B1FD-892CCA1FE9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60">
                <a:extLst>
                  <a:ext uri="{FF2B5EF4-FFF2-40B4-BE49-F238E27FC236}">
                    <a16:creationId xmlns:a16="http://schemas.microsoft.com/office/drawing/2014/main" xmlns="" id="{B68650C0-DFF9-4A67-874E-D7632C9FA6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61">
                <a:extLst>
                  <a:ext uri="{FF2B5EF4-FFF2-40B4-BE49-F238E27FC236}">
                    <a16:creationId xmlns:a16="http://schemas.microsoft.com/office/drawing/2014/main" xmlns="" id="{DE61D21C-969D-4071-B9B3-B4DFFB71C4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62">
                <a:extLst>
                  <a:ext uri="{FF2B5EF4-FFF2-40B4-BE49-F238E27FC236}">
                    <a16:creationId xmlns:a16="http://schemas.microsoft.com/office/drawing/2014/main" xmlns="" id="{EF03F73F-2D0C-46C7-9610-0B504440A7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3">
                <a:extLst>
                  <a:ext uri="{FF2B5EF4-FFF2-40B4-BE49-F238E27FC236}">
                    <a16:creationId xmlns:a16="http://schemas.microsoft.com/office/drawing/2014/main" xmlns="" id="{6072573C-1CE8-48CD-BC5E-857446CF5A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4">
                <a:extLst>
                  <a:ext uri="{FF2B5EF4-FFF2-40B4-BE49-F238E27FC236}">
                    <a16:creationId xmlns:a16="http://schemas.microsoft.com/office/drawing/2014/main" xmlns="" id="{73B3A308-58B4-4D4B-AE45-71A6EA0783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5">
                <a:extLst>
                  <a:ext uri="{FF2B5EF4-FFF2-40B4-BE49-F238E27FC236}">
                    <a16:creationId xmlns:a16="http://schemas.microsoft.com/office/drawing/2014/main" xmlns="" id="{C2EEF8DC-0AD6-4EC1-AFE8-1125D7C9D1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44">
                <a:extLst>
                  <a:ext uri="{FF2B5EF4-FFF2-40B4-BE49-F238E27FC236}">
                    <a16:creationId xmlns:a16="http://schemas.microsoft.com/office/drawing/2014/main" xmlns="" id="{A1E4F60F-EA88-4A04-BA11-B454D1B943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1" name="Line 43">
                <a:extLst>
                  <a:ext uri="{FF2B5EF4-FFF2-40B4-BE49-F238E27FC236}">
                    <a16:creationId xmlns:a16="http://schemas.microsoft.com/office/drawing/2014/main" xmlns="" id="{AB570312-C315-4BC3-9D7D-677D6495B5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8" name="Group 41">
              <a:extLst>
                <a:ext uri="{FF2B5EF4-FFF2-40B4-BE49-F238E27FC236}">
                  <a16:creationId xmlns:a16="http://schemas.microsoft.com/office/drawing/2014/main" xmlns="" id="{65BC538D-6598-4C0E-B7BE-A3F65A5DB6A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99" name="Line 42">
                <a:extLst>
                  <a:ext uri="{FF2B5EF4-FFF2-40B4-BE49-F238E27FC236}">
                    <a16:creationId xmlns:a16="http://schemas.microsoft.com/office/drawing/2014/main" xmlns="" id="{1736DB45-63D4-479A-B905-A654CA8215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" name="Line 43">
                <a:extLst>
                  <a:ext uri="{FF2B5EF4-FFF2-40B4-BE49-F238E27FC236}">
                    <a16:creationId xmlns:a16="http://schemas.microsoft.com/office/drawing/2014/main" xmlns="" id="{15479D6A-C579-45E4-AEF5-AF11595AB9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44">
                <a:extLst>
                  <a:ext uri="{FF2B5EF4-FFF2-40B4-BE49-F238E27FC236}">
                    <a16:creationId xmlns:a16="http://schemas.microsoft.com/office/drawing/2014/main" xmlns="" id="{1837F33E-54B7-4B30-9478-8372DCAB26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45">
                <a:extLst>
                  <a:ext uri="{FF2B5EF4-FFF2-40B4-BE49-F238E27FC236}">
                    <a16:creationId xmlns:a16="http://schemas.microsoft.com/office/drawing/2014/main" xmlns="" id="{9D35F589-B6D4-402F-A2D3-5FF1A4AB66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46">
                <a:extLst>
                  <a:ext uri="{FF2B5EF4-FFF2-40B4-BE49-F238E27FC236}">
                    <a16:creationId xmlns:a16="http://schemas.microsoft.com/office/drawing/2014/main" xmlns="" id="{27C14D67-0B44-434C-9A22-90BE82A64B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7">
                <a:extLst>
                  <a:ext uri="{FF2B5EF4-FFF2-40B4-BE49-F238E27FC236}">
                    <a16:creationId xmlns:a16="http://schemas.microsoft.com/office/drawing/2014/main" xmlns="" id="{EEC3B8B7-414F-48E6-AAAA-9D5C37636C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8">
                <a:extLst>
                  <a:ext uri="{FF2B5EF4-FFF2-40B4-BE49-F238E27FC236}">
                    <a16:creationId xmlns:a16="http://schemas.microsoft.com/office/drawing/2014/main" xmlns="" id="{A274A1E7-9943-4901-B25E-1854F78245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9">
                <a:extLst>
                  <a:ext uri="{FF2B5EF4-FFF2-40B4-BE49-F238E27FC236}">
                    <a16:creationId xmlns:a16="http://schemas.microsoft.com/office/drawing/2014/main" xmlns="" id="{C72DCE82-E7AC-47F5-A7AD-BD33A88594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50">
                <a:extLst>
                  <a:ext uri="{FF2B5EF4-FFF2-40B4-BE49-F238E27FC236}">
                    <a16:creationId xmlns:a16="http://schemas.microsoft.com/office/drawing/2014/main" xmlns="" id="{BB81AAA7-62FE-40FE-9108-A819CF912E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51">
                <a:extLst>
                  <a:ext uri="{FF2B5EF4-FFF2-40B4-BE49-F238E27FC236}">
                    <a16:creationId xmlns:a16="http://schemas.microsoft.com/office/drawing/2014/main" xmlns="" id="{947FE62A-603E-46F6-834C-8CB445178C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52">
                <a:extLst>
                  <a:ext uri="{FF2B5EF4-FFF2-40B4-BE49-F238E27FC236}">
                    <a16:creationId xmlns:a16="http://schemas.microsoft.com/office/drawing/2014/main" xmlns="" id="{5F27FA7E-E256-45A3-850E-C8959AABC1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53">
                <a:extLst>
                  <a:ext uri="{FF2B5EF4-FFF2-40B4-BE49-F238E27FC236}">
                    <a16:creationId xmlns:a16="http://schemas.microsoft.com/office/drawing/2014/main" xmlns="" id="{977878B4-E7A4-4750-AD0E-BB6A9E83B9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4">
                <a:extLst>
                  <a:ext uri="{FF2B5EF4-FFF2-40B4-BE49-F238E27FC236}">
                    <a16:creationId xmlns:a16="http://schemas.microsoft.com/office/drawing/2014/main" xmlns="" id="{3F1F3CCF-ECFE-4BFE-88A3-7CE56E5E6D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5">
                <a:extLst>
                  <a:ext uri="{FF2B5EF4-FFF2-40B4-BE49-F238E27FC236}">
                    <a16:creationId xmlns:a16="http://schemas.microsoft.com/office/drawing/2014/main" xmlns="" id="{A12976B5-226A-400F-B788-274F25286B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6">
                <a:extLst>
                  <a:ext uri="{FF2B5EF4-FFF2-40B4-BE49-F238E27FC236}">
                    <a16:creationId xmlns:a16="http://schemas.microsoft.com/office/drawing/2014/main" xmlns="" id="{3A09DF98-C018-4174-8890-411E159203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7">
                <a:extLst>
                  <a:ext uri="{FF2B5EF4-FFF2-40B4-BE49-F238E27FC236}">
                    <a16:creationId xmlns:a16="http://schemas.microsoft.com/office/drawing/2014/main" xmlns="" id="{AF8083DA-56F7-48FE-9E42-064C0D135A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8">
                <a:extLst>
                  <a:ext uri="{FF2B5EF4-FFF2-40B4-BE49-F238E27FC236}">
                    <a16:creationId xmlns:a16="http://schemas.microsoft.com/office/drawing/2014/main" xmlns="" id="{79124BED-7957-49E0-83C0-E097D38395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9">
                <a:extLst>
                  <a:ext uri="{FF2B5EF4-FFF2-40B4-BE49-F238E27FC236}">
                    <a16:creationId xmlns:a16="http://schemas.microsoft.com/office/drawing/2014/main" xmlns="" id="{87D5C086-2F4F-4605-8651-F5351B7281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60">
                <a:extLst>
                  <a:ext uri="{FF2B5EF4-FFF2-40B4-BE49-F238E27FC236}">
                    <a16:creationId xmlns:a16="http://schemas.microsoft.com/office/drawing/2014/main" xmlns="" id="{79C0EE69-AFA9-4650-A132-B6AD687712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61">
                <a:extLst>
                  <a:ext uri="{FF2B5EF4-FFF2-40B4-BE49-F238E27FC236}">
                    <a16:creationId xmlns:a16="http://schemas.microsoft.com/office/drawing/2014/main" xmlns="" id="{2EAFDAB5-F620-4387-97D8-A9E5285D3E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62">
                <a:extLst>
                  <a:ext uri="{FF2B5EF4-FFF2-40B4-BE49-F238E27FC236}">
                    <a16:creationId xmlns:a16="http://schemas.microsoft.com/office/drawing/2014/main" xmlns="" id="{12B45447-673B-4943-9BED-6522D7A546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3">
                <a:extLst>
                  <a:ext uri="{FF2B5EF4-FFF2-40B4-BE49-F238E27FC236}">
                    <a16:creationId xmlns:a16="http://schemas.microsoft.com/office/drawing/2014/main" xmlns="" id="{8486B9A8-C1EA-4FDC-BCA8-6AC20F55C7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4">
                <a:extLst>
                  <a:ext uri="{FF2B5EF4-FFF2-40B4-BE49-F238E27FC236}">
                    <a16:creationId xmlns:a16="http://schemas.microsoft.com/office/drawing/2014/main" xmlns="" id="{A1CD63D6-659C-44A2-B318-150D27985F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5">
                <a:extLst>
                  <a:ext uri="{FF2B5EF4-FFF2-40B4-BE49-F238E27FC236}">
                    <a16:creationId xmlns:a16="http://schemas.microsoft.com/office/drawing/2014/main" xmlns="" id="{78913252-0801-4F6D-B272-F8063519B2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44">
                <a:extLst>
                  <a:ext uri="{FF2B5EF4-FFF2-40B4-BE49-F238E27FC236}">
                    <a16:creationId xmlns:a16="http://schemas.microsoft.com/office/drawing/2014/main" xmlns="" id="{EB275867-B0A5-4932-B75C-FB2B4A4D34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43">
                <a:extLst>
                  <a:ext uri="{FF2B5EF4-FFF2-40B4-BE49-F238E27FC236}">
                    <a16:creationId xmlns:a16="http://schemas.microsoft.com/office/drawing/2014/main" xmlns="" id="{A07164DE-7999-461D-A8BC-31294A1FF8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91014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cream: arrows up">
    <p:bg bwMode="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Freeform 5">
            <a:extLst>
              <a:ext uri="{FF2B5EF4-FFF2-40B4-BE49-F238E27FC236}">
                <a16:creationId xmlns:a16="http://schemas.microsoft.com/office/drawing/2014/main" xmlns="" id="{452D6C51-7D42-4979-82B2-135F4C476D5F}"/>
              </a:ext>
            </a:extLst>
          </p:cNvPr>
          <p:cNvSpPr>
            <a:spLocks/>
          </p:cNvSpPr>
          <p:nvPr userDrawn="1"/>
        </p:nvSpPr>
        <p:spPr bwMode="auto">
          <a:xfrm>
            <a:off x="6261100" y="3133725"/>
            <a:ext cx="2641600" cy="2708275"/>
          </a:xfrm>
          <a:custGeom>
            <a:avLst/>
            <a:gdLst>
              <a:gd name="T0" fmla="*/ 464 w 932"/>
              <a:gd name="T1" fmla="*/ 0 h 955"/>
              <a:gd name="T2" fmla="*/ 464 w 932"/>
              <a:gd name="T3" fmla="*/ 0 h 955"/>
              <a:gd name="T4" fmla="*/ 553 w 932"/>
              <a:gd name="T5" fmla="*/ 37 h 955"/>
              <a:gd name="T6" fmla="*/ 553 w 932"/>
              <a:gd name="T7" fmla="*/ 37 h 955"/>
              <a:gd name="T8" fmla="*/ 885 w 932"/>
              <a:gd name="T9" fmla="*/ 393 h 955"/>
              <a:gd name="T10" fmla="*/ 880 w 932"/>
              <a:gd name="T11" fmla="*/ 568 h 955"/>
              <a:gd name="T12" fmla="*/ 707 w 932"/>
              <a:gd name="T13" fmla="*/ 564 h 955"/>
              <a:gd name="T14" fmla="*/ 584 w 932"/>
              <a:gd name="T15" fmla="*/ 436 h 955"/>
              <a:gd name="T16" fmla="*/ 584 w 932"/>
              <a:gd name="T17" fmla="*/ 832 h 955"/>
              <a:gd name="T18" fmla="*/ 466 w 932"/>
              <a:gd name="T19" fmla="*/ 955 h 955"/>
              <a:gd name="T20" fmla="*/ 348 w 932"/>
              <a:gd name="T21" fmla="*/ 832 h 955"/>
              <a:gd name="T22" fmla="*/ 348 w 932"/>
              <a:gd name="T23" fmla="*/ 428 h 955"/>
              <a:gd name="T24" fmla="*/ 212 w 932"/>
              <a:gd name="T25" fmla="*/ 563 h 955"/>
              <a:gd name="T26" fmla="*/ 37 w 932"/>
              <a:gd name="T27" fmla="*/ 565 h 955"/>
              <a:gd name="T28" fmla="*/ 0 w 932"/>
              <a:gd name="T29" fmla="*/ 478 h 955"/>
              <a:gd name="T30" fmla="*/ 34 w 932"/>
              <a:gd name="T31" fmla="*/ 390 h 955"/>
              <a:gd name="T32" fmla="*/ 376 w 932"/>
              <a:gd name="T33" fmla="*/ 37 h 955"/>
              <a:gd name="T34" fmla="*/ 376 w 932"/>
              <a:gd name="T35" fmla="*/ 37 h 955"/>
              <a:gd name="T36" fmla="*/ 464 w 932"/>
              <a:gd name="T37" fmla="*/ 0 h 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5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0" y="17"/>
                  <a:pt x="553" y="37"/>
                </a:cubicBezTo>
                <a:cubicBezTo>
                  <a:pt x="553" y="37"/>
                  <a:pt x="553" y="37"/>
                  <a:pt x="553" y="37"/>
                </a:cubicBezTo>
                <a:cubicBezTo>
                  <a:pt x="885" y="393"/>
                  <a:pt x="885" y="393"/>
                  <a:pt x="885" y="393"/>
                </a:cubicBezTo>
                <a:cubicBezTo>
                  <a:pt x="932" y="442"/>
                  <a:pt x="930" y="521"/>
                  <a:pt x="880" y="568"/>
                </a:cubicBezTo>
                <a:cubicBezTo>
                  <a:pt x="831" y="614"/>
                  <a:pt x="753" y="613"/>
                  <a:pt x="707" y="564"/>
                </a:cubicBezTo>
                <a:cubicBezTo>
                  <a:pt x="584" y="436"/>
                  <a:pt x="584" y="436"/>
                  <a:pt x="584" y="436"/>
                </a:cubicBezTo>
                <a:cubicBezTo>
                  <a:pt x="584" y="832"/>
                  <a:pt x="584" y="832"/>
                  <a:pt x="584" y="832"/>
                </a:cubicBezTo>
                <a:cubicBezTo>
                  <a:pt x="584" y="900"/>
                  <a:pt x="534" y="955"/>
                  <a:pt x="466" y="955"/>
                </a:cubicBezTo>
                <a:cubicBezTo>
                  <a:pt x="399" y="955"/>
                  <a:pt x="348" y="900"/>
                  <a:pt x="348" y="832"/>
                </a:cubicBezTo>
                <a:cubicBezTo>
                  <a:pt x="348" y="428"/>
                  <a:pt x="348" y="428"/>
                  <a:pt x="348" y="428"/>
                </a:cubicBezTo>
                <a:cubicBezTo>
                  <a:pt x="212" y="563"/>
                  <a:pt x="212" y="563"/>
                  <a:pt x="212" y="563"/>
                </a:cubicBezTo>
                <a:cubicBezTo>
                  <a:pt x="165" y="612"/>
                  <a:pt x="86" y="612"/>
                  <a:pt x="37" y="565"/>
                </a:cubicBezTo>
                <a:cubicBezTo>
                  <a:pt x="13" y="541"/>
                  <a:pt x="0" y="509"/>
                  <a:pt x="0" y="478"/>
                </a:cubicBezTo>
                <a:cubicBezTo>
                  <a:pt x="0" y="447"/>
                  <a:pt x="11" y="413"/>
                  <a:pt x="34" y="390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99" y="17"/>
                  <a:pt x="429" y="0"/>
                  <a:pt x="46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xmlns="" id="{E37991F6-E1A4-4E18-BFAC-9F8D823FF3B7}"/>
              </a:ext>
            </a:extLst>
          </p:cNvPr>
          <p:cNvSpPr>
            <a:spLocks/>
          </p:cNvSpPr>
          <p:nvPr userDrawn="1"/>
        </p:nvSpPr>
        <p:spPr bwMode="auto">
          <a:xfrm>
            <a:off x="10126663" y="0"/>
            <a:ext cx="2065337" cy="1960562"/>
          </a:xfrm>
          <a:custGeom>
            <a:avLst/>
            <a:gdLst>
              <a:gd name="connsiteX0" fmla="*/ 454299 w 2065337"/>
              <a:gd name="connsiteY0" fmla="*/ 0 h 1960562"/>
              <a:gd name="connsiteX1" fmla="*/ 2065337 w 2065337"/>
              <a:gd name="connsiteY1" fmla="*/ 0 h 1960562"/>
              <a:gd name="connsiteX2" fmla="*/ 2065337 w 2065337"/>
              <a:gd name="connsiteY2" fmla="*/ 902300 h 1960562"/>
              <a:gd name="connsiteX3" fmla="*/ 2060989 w 2065337"/>
              <a:gd name="connsiteY3" fmla="*/ 899839 h 1960562"/>
              <a:gd name="connsiteX4" fmla="*/ 2008336 w 2065337"/>
              <a:gd name="connsiteY4" fmla="*/ 853958 h 1960562"/>
              <a:gd name="connsiteX5" fmla="*/ 1665588 w 2065337"/>
              <a:gd name="connsiteY5" fmla="*/ 487927 h 1960562"/>
              <a:gd name="connsiteX6" fmla="*/ 1665588 w 2065337"/>
              <a:gd name="connsiteY6" fmla="*/ 1614394 h 1960562"/>
              <a:gd name="connsiteX7" fmla="*/ 1320007 w 2065337"/>
              <a:gd name="connsiteY7" fmla="*/ 1960562 h 1960562"/>
              <a:gd name="connsiteX8" fmla="*/ 977258 w 2065337"/>
              <a:gd name="connsiteY8" fmla="*/ 1614394 h 1960562"/>
              <a:gd name="connsiteX9" fmla="*/ 977258 w 2065337"/>
              <a:gd name="connsiteY9" fmla="*/ 465227 h 1960562"/>
              <a:gd name="connsiteX10" fmla="*/ 594853 w 2065337"/>
              <a:gd name="connsiteY10" fmla="*/ 851120 h 1960562"/>
              <a:gd name="connsiteX11" fmla="*/ 104807 w 2065337"/>
              <a:gd name="connsiteY11" fmla="*/ 856795 h 1960562"/>
              <a:gd name="connsiteX12" fmla="*/ 0 w 2065337"/>
              <a:gd name="connsiteY12" fmla="*/ 607100 h 1960562"/>
              <a:gd name="connsiteX13" fmla="*/ 96309 w 2065337"/>
              <a:gd name="connsiteY13" fmla="*/ 365917 h 1960562"/>
              <a:gd name="connsiteX14" fmla="*/ 417011 w 2065337"/>
              <a:gd name="connsiteY14" fmla="*/ 38114 h 1960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65337" h="1960562">
                <a:moveTo>
                  <a:pt x="454299" y="0"/>
                </a:moveTo>
                <a:lnTo>
                  <a:pt x="2065337" y="0"/>
                </a:lnTo>
                <a:lnTo>
                  <a:pt x="2065337" y="902300"/>
                </a:lnTo>
                <a:lnTo>
                  <a:pt x="2060989" y="899839"/>
                </a:lnTo>
                <a:cubicBezTo>
                  <a:pt x="2042283" y="886633"/>
                  <a:pt x="2024624" y="871337"/>
                  <a:pt x="2008336" y="853958"/>
                </a:cubicBezTo>
                <a:cubicBezTo>
                  <a:pt x="1665588" y="487927"/>
                  <a:pt x="1665588" y="487927"/>
                  <a:pt x="1665588" y="487927"/>
                </a:cubicBezTo>
                <a:cubicBezTo>
                  <a:pt x="1665588" y="1614394"/>
                  <a:pt x="1665588" y="1614394"/>
                  <a:pt x="1665588" y="1614394"/>
                </a:cubicBezTo>
                <a:cubicBezTo>
                  <a:pt x="1665588" y="1807340"/>
                  <a:pt x="1512625" y="1960562"/>
                  <a:pt x="1320007" y="1960562"/>
                </a:cubicBezTo>
                <a:cubicBezTo>
                  <a:pt x="1130220" y="1960562"/>
                  <a:pt x="977258" y="1807340"/>
                  <a:pt x="977258" y="1614394"/>
                </a:cubicBezTo>
                <a:cubicBezTo>
                  <a:pt x="977258" y="465227"/>
                  <a:pt x="977258" y="465227"/>
                  <a:pt x="977258" y="465227"/>
                </a:cubicBezTo>
                <a:cubicBezTo>
                  <a:pt x="594853" y="851120"/>
                  <a:pt x="594853" y="851120"/>
                  <a:pt x="594853" y="851120"/>
                </a:cubicBezTo>
                <a:cubicBezTo>
                  <a:pt x="461719" y="987318"/>
                  <a:pt x="240774" y="990155"/>
                  <a:pt x="104807" y="856795"/>
                </a:cubicBezTo>
                <a:cubicBezTo>
                  <a:pt x="33992" y="788696"/>
                  <a:pt x="0" y="697898"/>
                  <a:pt x="0" y="607100"/>
                </a:cubicBezTo>
                <a:cubicBezTo>
                  <a:pt x="0" y="521976"/>
                  <a:pt x="31159" y="434015"/>
                  <a:pt x="96309" y="365917"/>
                </a:cubicBezTo>
                <a:cubicBezTo>
                  <a:pt x="217758" y="241779"/>
                  <a:pt x="324026" y="133158"/>
                  <a:pt x="417011" y="3811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6" name="Freeform 7">
            <a:extLst>
              <a:ext uri="{FF2B5EF4-FFF2-40B4-BE49-F238E27FC236}">
                <a16:creationId xmlns:a16="http://schemas.microsoft.com/office/drawing/2014/main" xmlns="" id="{D045FC00-F323-428A-8885-2D868052CF1A}"/>
              </a:ext>
            </a:extLst>
          </p:cNvPr>
          <p:cNvSpPr>
            <a:spLocks/>
          </p:cNvSpPr>
          <p:nvPr userDrawn="1"/>
        </p:nvSpPr>
        <p:spPr bwMode="auto">
          <a:xfrm>
            <a:off x="8267700" y="1273175"/>
            <a:ext cx="2640013" cy="2697163"/>
          </a:xfrm>
          <a:custGeom>
            <a:avLst/>
            <a:gdLst>
              <a:gd name="T0" fmla="*/ 464 w 932"/>
              <a:gd name="T1" fmla="*/ 0 h 951"/>
              <a:gd name="T2" fmla="*/ 464 w 932"/>
              <a:gd name="T3" fmla="*/ 0 h 951"/>
              <a:gd name="T4" fmla="*/ 553 w 932"/>
              <a:gd name="T5" fmla="*/ 38 h 951"/>
              <a:gd name="T6" fmla="*/ 553 w 932"/>
              <a:gd name="T7" fmla="*/ 38 h 951"/>
              <a:gd name="T8" fmla="*/ 886 w 932"/>
              <a:gd name="T9" fmla="*/ 392 h 951"/>
              <a:gd name="T10" fmla="*/ 881 w 932"/>
              <a:gd name="T11" fmla="*/ 565 h 951"/>
              <a:gd name="T12" fmla="*/ 709 w 932"/>
              <a:gd name="T13" fmla="*/ 561 h 951"/>
              <a:gd name="T14" fmla="*/ 588 w 932"/>
              <a:gd name="T15" fmla="*/ 432 h 951"/>
              <a:gd name="T16" fmla="*/ 588 w 932"/>
              <a:gd name="T17" fmla="*/ 829 h 951"/>
              <a:gd name="T18" fmla="*/ 466 w 932"/>
              <a:gd name="T19" fmla="*/ 951 h 951"/>
              <a:gd name="T20" fmla="*/ 343 w 932"/>
              <a:gd name="T21" fmla="*/ 829 h 951"/>
              <a:gd name="T22" fmla="*/ 343 w 932"/>
              <a:gd name="T23" fmla="*/ 424 h 951"/>
              <a:gd name="T24" fmla="*/ 210 w 932"/>
              <a:gd name="T25" fmla="*/ 560 h 951"/>
              <a:gd name="T26" fmla="*/ 37 w 932"/>
              <a:gd name="T27" fmla="*/ 562 h 951"/>
              <a:gd name="T28" fmla="*/ 0 w 932"/>
              <a:gd name="T29" fmla="*/ 474 h 951"/>
              <a:gd name="T30" fmla="*/ 34 w 932"/>
              <a:gd name="T31" fmla="*/ 388 h 951"/>
              <a:gd name="T32" fmla="*/ 377 w 932"/>
              <a:gd name="T33" fmla="*/ 38 h 951"/>
              <a:gd name="T34" fmla="*/ 377 w 932"/>
              <a:gd name="T35" fmla="*/ 38 h 951"/>
              <a:gd name="T36" fmla="*/ 464 w 932"/>
              <a:gd name="T37" fmla="*/ 0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1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1" y="15"/>
                  <a:pt x="553" y="38"/>
                </a:cubicBezTo>
                <a:cubicBezTo>
                  <a:pt x="553" y="38"/>
                  <a:pt x="553" y="38"/>
                  <a:pt x="553" y="38"/>
                </a:cubicBezTo>
                <a:cubicBezTo>
                  <a:pt x="886" y="392"/>
                  <a:pt x="886" y="392"/>
                  <a:pt x="886" y="392"/>
                </a:cubicBezTo>
                <a:cubicBezTo>
                  <a:pt x="932" y="441"/>
                  <a:pt x="930" y="519"/>
                  <a:pt x="881" y="565"/>
                </a:cubicBezTo>
                <a:cubicBezTo>
                  <a:pt x="832" y="612"/>
                  <a:pt x="756" y="610"/>
                  <a:pt x="709" y="561"/>
                </a:cubicBezTo>
                <a:cubicBezTo>
                  <a:pt x="588" y="432"/>
                  <a:pt x="588" y="432"/>
                  <a:pt x="588" y="432"/>
                </a:cubicBezTo>
                <a:cubicBezTo>
                  <a:pt x="588" y="829"/>
                  <a:pt x="588" y="829"/>
                  <a:pt x="588" y="829"/>
                </a:cubicBezTo>
                <a:cubicBezTo>
                  <a:pt x="588" y="897"/>
                  <a:pt x="533" y="951"/>
                  <a:pt x="466" y="951"/>
                </a:cubicBezTo>
                <a:cubicBezTo>
                  <a:pt x="398" y="951"/>
                  <a:pt x="343" y="897"/>
                  <a:pt x="343" y="829"/>
                </a:cubicBezTo>
                <a:cubicBezTo>
                  <a:pt x="343" y="424"/>
                  <a:pt x="343" y="424"/>
                  <a:pt x="343" y="424"/>
                </a:cubicBezTo>
                <a:cubicBezTo>
                  <a:pt x="210" y="560"/>
                  <a:pt x="210" y="560"/>
                  <a:pt x="210" y="560"/>
                </a:cubicBezTo>
                <a:cubicBezTo>
                  <a:pt x="163" y="608"/>
                  <a:pt x="85" y="609"/>
                  <a:pt x="37" y="562"/>
                </a:cubicBezTo>
                <a:cubicBezTo>
                  <a:pt x="12" y="538"/>
                  <a:pt x="0" y="506"/>
                  <a:pt x="0" y="474"/>
                </a:cubicBezTo>
                <a:cubicBezTo>
                  <a:pt x="0" y="443"/>
                  <a:pt x="11" y="412"/>
                  <a:pt x="34" y="38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99" y="15"/>
                  <a:pt x="430" y="0"/>
                  <a:pt x="46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:a16="http://schemas.microsoft.com/office/drawing/2014/main" xmlns="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:a16="http://schemas.microsoft.com/office/drawing/2014/main" xmlns="" id="{7AD8257C-7D28-4458-9762-FE8EAC8BBC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7" name="Group 96">
            <a:extLst>
              <a:ext uri="{FF2B5EF4-FFF2-40B4-BE49-F238E27FC236}">
                <a16:creationId xmlns:a16="http://schemas.microsoft.com/office/drawing/2014/main" xmlns="" id="{75C31163-C43F-41EF-AC69-7FB1D0E5DB5F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8" name="Group 21">
              <a:extLst>
                <a:ext uri="{FF2B5EF4-FFF2-40B4-BE49-F238E27FC236}">
                  <a16:creationId xmlns:a16="http://schemas.microsoft.com/office/drawing/2014/main" xmlns="" id="{37906A48-FA18-4DDA-9046-00D07177925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1" name="Line 22">
                <a:extLst>
                  <a:ext uri="{FF2B5EF4-FFF2-40B4-BE49-F238E27FC236}">
                    <a16:creationId xmlns:a16="http://schemas.microsoft.com/office/drawing/2014/main" xmlns="" id="{D12C30C5-EC42-42FD-808F-73E2563446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3">
                <a:extLst>
                  <a:ext uri="{FF2B5EF4-FFF2-40B4-BE49-F238E27FC236}">
                    <a16:creationId xmlns:a16="http://schemas.microsoft.com/office/drawing/2014/main" xmlns="" id="{5F21D5C1-B569-432B-8803-E720EA1EE5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4">
                <a:extLst>
                  <a:ext uri="{FF2B5EF4-FFF2-40B4-BE49-F238E27FC236}">
                    <a16:creationId xmlns:a16="http://schemas.microsoft.com/office/drawing/2014/main" xmlns="" id="{148948A8-073E-404E-95ED-50D2A73054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5">
                <a:extLst>
                  <a:ext uri="{FF2B5EF4-FFF2-40B4-BE49-F238E27FC236}">
                    <a16:creationId xmlns:a16="http://schemas.microsoft.com/office/drawing/2014/main" xmlns="" id="{DC89BBA7-FB11-4418-AE28-7E5405D8CE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6">
                <a:extLst>
                  <a:ext uri="{FF2B5EF4-FFF2-40B4-BE49-F238E27FC236}">
                    <a16:creationId xmlns:a16="http://schemas.microsoft.com/office/drawing/2014/main" xmlns="" id="{EE84D5E5-500D-4E6C-930A-B913C293C5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7">
                <a:extLst>
                  <a:ext uri="{FF2B5EF4-FFF2-40B4-BE49-F238E27FC236}">
                    <a16:creationId xmlns:a16="http://schemas.microsoft.com/office/drawing/2014/main" xmlns="" id="{20B3D14C-ABAF-403E-BCC3-1269A62E2C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8">
                <a:extLst>
                  <a:ext uri="{FF2B5EF4-FFF2-40B4-BE49-F238E27FC236}">
                    <a16:creationId xmlns:a16="http://schemas.microsoft.com/office/drawing/2014/main" xmlns="" id="{9139D769-A5A2-4518-AB43-02E4E9FF89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1">
                <a:extLst>
                  <a:ext uri="{FF2B5EF4-FFF2-40B4-BE49-F238E27FC236}">
                    <a16:creationId xmlns:a16="http://schemas.microsoft.com/office/drawing/2014/main" xmlns="" id="{ED26BC93-425B-4F92-AE43-638A57C072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2">
                <a:extLst>
                  <a:ext uri="{FF2B5EF4-FFF2-40B4-BE49-F238E27FC236}">
                    <a16:creationId xmlns:a16="http://schemas.microsoft.com/office/drawing/2014/main" xmlns="" id="{20F79AA3-A441-41EC-92A9-47831D8514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3">
                <a:extLst>
                  <a:ext uri="{FF2B5EF4-FFF2-40B4-BE49-F238E27FC236}">
                    <a16:creationId xmlns:a16="http://schemas.microsoft.com/office/drawing/2014/main" xmlns="" id="{B331F250-820F-41E8-B0C3-F2E18D62DE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4">
                <a:extLst>
                  <a:ext uri="{FF2B5EF4-FFF2-40B4-BE49-F238E27FC236}">
                    <a16:creationId xmlns:a16="http://schemas.microsoft.com/office/drawing/2014/main" xmlns="" id="{961CBE43-9222-4B35-BC9B-AB1CB9F59C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5">
                <a:extLst>
                  <a:ext uri="{FF2B5EF4-FFF2-40B4-BE49-F238E27FC236}">
                    <a16:creationId xmlns:a16="http://schemas.microsoft.com/office/drawing/2014/main" xmlns="" id="{C4E76CC3-3313-42B9-8ED8-FA7E4505DE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6">
                <a:extLst>
                  <a:ext uri="{FF2B5EF4-FFF2-40B4-BE49-F238E27FC236}">
                    <a16:creationId xmlns:a16="http://schemas.microsoft.com/office/drawing/2014/main" xmlns="" id="{E0672829-A409-46D2-BB9A-CF31A8D9C9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7">
                <a:extLst>
                  <a:ext uri="{FF2B5EF4-FFF2-40B4-BE49-F238E27FC236}">
                    <a16:creationId xmlns:a16="http://schemas.microsoft.com/office/drawing/2014/main" xmlns="" id="{D2B7FB51-2CE6-432E-8115-6CE0FD1640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8">
                <a:extLst>
                  <a:ext uri="{FF2B5EF4-FFF2-40B4-BE49-F238E27FC236}">
                    <a16:creationId xmlns:a16="http://schemas.microsoft.com/office/drawing/2014/main" xmlns="" id="{C6528C20-E55D-4C52-BA86-B4C578E880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:a16="http://schemas.microsoft.com/office/drawing/2014/main" xmlns="" id="{3C897C4D-890C-4FB2-B787-CC0B7C975B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9" name="Group 21">
              <a:extLst>
                <a:ext uri="{FF2B5EF4-FFF2-40B4-BE49-F238E27FC236}">
                  <a16:creationId xmlns:a16="http://schemas.microsoft.com/office/drawing/2014/main" xmlns="" id="{7F674617-CFD2-4BFD-A696-9119CD31E3D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5" name="Line 22">
                <a:extLst>
                  <a:ext uri="{FF2B5EF4-FFF2-40B4-BE49-F238E27FC236}">
                    <a16:creationId xmlns:a16="http://schemas.microsoft.com/office/drawing/2014/main" xmlns="" id="{57BFAADA-6098-449D-8249-35BE5E0E9D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3">
                <a:extLst>
                  <a:ext uri="{FF2B5EF4-FFF2-40B4-BE49-F238E27FC236}">
                    <a16:creationId xmlns:a16="http://schemas.microsoft.com/office/drawing/2014/main" xmlns="" id="{75092B74-284E-4446-BC2E-B37B755B3A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4">
                <a:extLst>
                  <a:ext uri="{FF2B5EF4-FFF2-40B4-BE49-F238E27FC236}">
                    <a16:creationId xmlns:a16="http://schemas.microsoft.com/office/drawing/2014/main" xmlns="" id="{572FEBEA-CE13-40B8-B07E-E7FF82BDE3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5">
                <a:extLst>
                  <a:ext uri="{FF2B5EF4-FFF2-40B4-BE49-F238E27FC236}">
                    <a16:creationId xmlns:a16="http://schemas.microsoft.com/office/drawing/2014/main" xmlns="" id="{1846034A-EFD3-46FB-8EA5-389F08ABD3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6">
                <a:extLst>
                  <a:ext uri="{FF2B5EF4-FFF2-40B4-BE49-F238E27FC236}">
                    <a16:creationId xmlns:a16="http://schemas.microsoft.com/office/drawing/2014/main" xmlns="" id="{A49F2F69-4BDC-44CF-9613-7BC4A0773C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7">
                <a:extLst>
                  <a:ext uri="{FF2B5EF4-FFF2-40B4-BE49-F238E27FC236}">
                    <a16:creationId xmlns:a16="http://schemas.microsoft.com/office/drawing/2014/main" xmlns="" id="{9D1062B0-9B14-4F49-825E-2FBEFA413E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8">
                <a:extLst>
                  <a:ext uri="{FF2B5EF4-FFF2-40B4-BE49-F238E27FC236}">
                    <a16:creationId xmlns:a16="http://schemas.microsoft.com/office/drawing/2014/main" xmlns="" id="{94A3445F-5F4C-4077-87E2-DCCF2BF254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1">
                <a:extLst>
                  <a:ext uri="{FF2B5EF4-FFF2-40B4-BE49-F238E27FC236}">
                    <a16:creationId xmlns:a16="http://schemas.microsoft.com/office/drawing/2014/main" xmlns="" id="{56F2B3C7-319A-4A17-B6F7-C45C033882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2">
                <a:extLst>
                  <a:ext uri="{FF2B5EF4-FFF2-40B4-BE49-F238E27FC236}">
                    <a16:creationId xmlns:a16="http://schemas.microsoft.com/office/drawing/2014/main" xmlns="" id="{DF1B838E-85D5-4AB0-89A2-1B47137E84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3">
                <a:extLst>
                  <a:ext uri="{FF2B5EF4-FFF2-40B4-BE49-F238E27FC236}">
                    <a16:creationId xmlns:a16="http://schemas.microsoft.com/office/drawing/2014/main" xmlns="" id="{A73C194A-996A-4856-A7F9-CB8B0C49EB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4">
                <a:extLst>
                  <a:ext uri="{FF2B5EF4-FFF2-40B4-BE49-F238E27FC236}">
                    <a16:creationId xmlns:a16="http://schemas.microsoft.com/office/drawing/2014/main" xmlns="" id="{991A7689-7FB0-48C5-B88F-C6ED6F3273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5">
                <a:extLst>
                  <a:ext uri="{FF2B5EF4-FFF2-40B4-BE49-F238E27FC236}">
                    <a16:creationId xmlns:a16="http://schemas.microsoft.com/office/drawing/2014/main" xmlns="" id="{76FF8D39-0381-490E-8928-58D4BE6412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6">
                <a:extLst>
                  <a:ext uri="{FF2B5EF4-FFF2-40B4-BE49-F238E27FC236}">
                    <a16:creationId xmlns:a16="http://schemas.microsoft.com/office/drawing/2014/main" xmlns="" id="{102705E3-7B11-4B65-9A28-45F291D781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7">
                <a:extLst>
                  <a:ext uri="{FF2B5EF4-FFF2-40B4-BE49-F238E27FC236}">
                    <a16:creationId xmlns:a16="http://schemas.microsoft.com/office/drawing/2014/main" xmlns="" id="{E95A71DA-8A94-4674-8E7C-D0AE208F0E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8">
                <a:extLst>
                  <a:ext uri="{FF2B5EF4-FFF2-40B4-BE49-F238E27FC236}">
                    <a16:creationId xmlns:a16="http://schemas.microsoft.com/office/drawing/2014/main" xmlns="" id="{39FDD314-6CB5-4E87-8DAE-68F6AA8894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:a16="http://schemas.microsoft.com/office/drawing/2014/main" xmlns="" id="{FC0899C4-E865-406B-97DD-1CC64A35F2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41">
              <a:extLst>
                <a:ext uri="{FF2B5EF4-FFF2-40B4-BE49-F238E27FC236}">
                  <a16:creationId xmlns:a16="http://schemas.microsoft.com/office/drawing/2014/main" xmlns="" id="{51B8237B-8426-4F5F-863A-B74BB7EA99B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9" name="Line 42">
                <a:extLst>
                  <a:ext uri="{FF2B5EF4-FFF2-40B4-BE49-F238E27FC236}">
                    <a16:creationId xmlns:a16="http://schemas.microsoft.com/office/drawing/2014/main" xmlns="" id="{99C81C6F-DA65-43CF-AE6B-0C37831430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3">
                <a:extLst>
                  <a:ext uri="{FF2B5EF4-FFF2-40B4-BE49-F238E27FC236}">
                    <a16:creationId xmlns:a16="http://schemas.microsoft.com/office/drawing/2014/main" xmlns="" id="{3433E9EA-3A8A-45DB-9AB1-3550668030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4">
                <a:extLst>
                  <a:ext uri="{FF2B5EF4-FFF2-40B4-BE49-F238E27FC236}">
                    <a16:creationId xmlns:a16="http://schemas.microsoft.com/office/drawing/2014/main" xmlns="" id="{32509673-43DB-4E1A-8B68-029964DC79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2" name="Line 45">
                <a:extLst>
                  <a:ext uri="{FF2B5EF4-FFF2-40B4-BE49-F238E27FC236}">
                    <a16:creationId xmlns:a16="http://schemas.microsoft.com/office/drawing/2014/main" xmlns="" id="{9E5508FC-F73F-4960-9694-DD6A671648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6">
                <a:extLst>
                  <a:ext uri="{FF2B5EF4-FFF2-40B4-BE49-F238E27FC236}">
                    <a16:creationId xmlns:a16="http://schemas.microsoft.com/office/drawing/2014/main" xmlns="" id="{05BA4FF5-7AD2-46C8-BBCF-30B32B076B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7">
                <a:extLst>
                  <a:ext uri="{FF2B5EF4-FFF2-40B4-BE49-F238E27FC236}">
                    <a16:creationId xmlns:a16="http://schemas.microsoft.com/office/drawing/2014/main" xmlns="" id="{E87E14CC-B1FA-4D4B-A3D9-72A2D082C7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8">
                <a:extLst>
                  <a:ext uri="{FF2B5EF4-FFF2-40B4-BE49-F238E27FC236}">
                    <a16:creationId xmlns:a16="http://schemas.microsoft.com/office/drawing/2014/main" xmlns="" id="{961B9DAE-ED0E-4511-9FAA-1AF31F2249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9">
                <a:extLst>
                  <a:ext uri="{FF2B5EF4-FFF2-40B4-BE49-F238E27FC236}">
                    <a16:creationId xmlns:a16="http://schemas.microsoft.com/office/drawing/2014/main" xmlns="" id="{D631CB9E-B030-4411-8BA1-298E3C6D7F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0">
                <a:extLst>
                  <a:ext uri="{FF2B5EF4-FFF2-40B4-BE49-F238E27FC236}">
                    <a16:creationId xmlns:a16="http://schemas.microsoft.com/office/drawing/2014/main" xmlns="" id="{45420294-546E-43D7-9F8B-29ABF00493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1">
                <a:extLst>
                  <a:ext uri="{FF2B5EF4-FFF2-40B4-BE49-F238E27FC236}">
                    <a16:creationId xmlns:a16="http://schemas.microsoft.com/office/drawing/2014/main" xmlns="" id="{2B25D885-18A4-45E5-9F70-23E187B606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2">
                <a:extLst>
                  <a:ext uri="{FF2B5EF4-FFF2-40B4-BE49-F238E27FC236}">
                    <a16:creationId xmlns:a16="http://schemas.microsoft.com/office/drawing/2014/main" xmlns="" id="{AE041F24-AD3D-4171-BD6B-CE30CBEFE9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3">
                <a:extLst>
                  <a:ext uri="{FF2B5EF4-FFF2-40B4-BE49-F238E27FC236}">
                    <a16:creationId xmlns:a16="http://schemas.microsoft.com/office/drawing/2014/main" xmlns="" id="{8721FDAC-EF60-4327-BF1D-6F5C2D7A09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4">
                <a:extLst>
                  <a:ext uri="{FF2B5EF4-FFF2-40B4-BE49-F238E27FC236}">
                    <a16:creationId xmlns:a16="http://schemas.microsoft.com/office/drawing/2014/main" xmlns="" id="{5134EA4C-B1D6-4F61-BA3C-D823889E4E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5">
                <a:extLst>
                  <a:ext uri="{FF2B5EF4-FFF2-40B4-BE49-F238E27FC236}">
                    <a16:creationId xmlns:a16="http://schemas.microsoft.com/office/drawing/2014/main" xmlns="" id="{C8340B60-1498-4F5F-8892-FA91881069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6">
                <a:extLst>
                  <a:ext uri="{FF2B5EF4-FFF2-40B4-BE49-F238E27FC236}">
                    <a16:creationId xmlns:a16="http://schemas.microsoft.com/office/drawing/2014/main" xmlns="" id="{C44A3EC4-A1F9-47E7-AEAC-5C50CB68D6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7">
                <a:extLst>
                  <a:ext uri="{FF2B5EF4-FFF2-40B4-BE49-F238E27FC236}">
                    <a16:creationId xmlns:a16="http://schemas.microsoft.com/office/drawing/2014/main" xmlns="" id="{4FF41948-4BDF-4FFC-A991-25FE4E81CD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8">
                <a:extLst>
                  <a:ext uri="{FF2B5EF4-FFF2-40B4-BE49-F238E27FC236}">
                    <a16:creationId xmlns:a16="http://schemas.microsoft.com/office/drawing/2014/main" xmlns="" id="{2AE1E499-1FAB-4DEE-92D3-38E88F0319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9">
                <a:extLst>
                  <a:ext uri="{FF2B5EF4-FFF2-40B4-BE49-F238E27FC236}">
                    <a16:creationId xmlns:a16="http://schemas.microsoft.com/office/drawing/2014/main" xmlns="" id="{94A3BB4C-FC3D-47F9-8416-A83EBDF914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0">
                <a:extLst>
                  <a:ext uri="{FF2B5EF4-FFF2-40B4-BE49-F238E27FC236}">
                    <a16:creationId xmlns:a16="http://schemas.microsoft.com/office/drawing/2014/main" xmlns="" id="{A53F8309-B79E-4A40-8871-707FA879C5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1">
                <a:extLst>
                  <a:ext uri="{FF2B5EF4-FFF2-40B4-BE49-F238E27FC236}">
                    <a16:creationId xmlns:a16="http://schemas.microsoft.com/office/drawing/2014/main" xmlns="" id="{D67AD13E-5F39-42C0-881B-3C195DF607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2">
                <a:extLst>
                  <a:ext uri="{FF2B5EF4-FFF2-40B4-BE49-F238E27FC236}">
                    <a16:creationId xmlns:a16="http://schemas.microsoft.com/office/drawing/2014/main" xmlns="" id="{FDBF0627-C969-4117-BB05-D006310F6C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3">
                <a:extLst>
                  <a:ext uri="{FF2B5EF4-FFF2-40B4-BE49-F238E27FC236}">
                    <a16:creationId xmlns:a16="http://schemas.microsoft.com/office/drawing/2014/main" xmlns="" id="{8854F2BB-BEFD-4C21-9FBB-0480AAA840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4">
                <a:extLst>
                  <a:ext uri="{FF2B5EF4-FFF2-40B4-BE49-F238E27FC236}">
                    <a16:creationId xmlns:a16="http://schemas.microsoft.com/office/drawing/2014/main" xmlns="" id="{A861BC07-29B6-494E-87D2-86FF580E35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5">
                <a:extLst>
                  <a:ext uri="{FF2B5EF4-FFF2-40B4-BE49-F238E27FC236}">
                    <a16:creationId xmlns:a16="http://schemas.microsoft.com/office/drawing/2014/main" xmlns="" id="{1AB01A65-00B1-4ABA-AA06-53B701C3F4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4">
                <a:extLst>
                  <a:ext uri="{FF2B5EF4-FFF2-40B4-BE49-F238E27FC236}">
                    <a16:creationId xmlns:a16="http://schemas.microsoft.com/office/drawing/2014/main" xmlns="" id="{37B85778-0BD3-4D7C-A21F-BA4E4C4FE8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4" name="Line 43">
                <a:extLst>
                  <a:ext uri="{FF2B5EF4-FFF2-40B4-BE49-F238E27FC236}">
                    <a16:creationId xmlns:a16="http://schemas.microsoft.com/office/drawing/2014/main" xmlns="" id="{E1EA51A8-96FF-44F9-AD31-520C3906A1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:a16="http://schemas.microsoft.com/office/drawing/2014/main" xmlns="" id="{77DC53CD-9B67-47BB-9A9B-8BA9BCEE776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2" name="Line 42">
                <a:extLst>
                  <a:ext uri="{FF2B5EF4-FFF2-40B4-BE49-F238E27FC236}">
                    <a16:creationId xmlns:a16="http://schemas.microsoft.com/office/drawing/2014/main" xmlns="" id="{55375BE6-D06A-4F34-AEF5-BAAE39378B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43">
                <a:extLst>
                  <a:ext uri="{FF2B5EF4-FFF2-40B4-BE49-F238E27FC236}">
                    <a16:creationId xmlns:a16="http://schemas.microsoft.com/office/drawing/2014/main" xmlns="" id="{9FF4ED89-02F6-43CC-849F-B13D932BE4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4">
                <a:extLst>
                  <a:ext uri="{FF2B5EF4-FFF2-40B4-BE49-F238E27FC236}">
                    <a16:creationId xmlns:a16="http://schemas.microsoft.com/office/drawing/2014/main" xmlns="" id="{666DB997-89F4-45D6-A1BD-AD96D54798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5">
                <a:extLst>
                  <a:ext uri="{FF2B5EF4-FFF2-40B4-BE49-F238E27FC236}">
                    <a16:creationId xmlns:a16="http://schemas.microsoft.com/office/drawing/2014/main" xmlns="" id="{05B53493-AB09-426F-86F3-EE5020C097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6">
                <a:extLst>
                  <a:ext uri="{FF2B5EF4-FFF2-40B4-BE49-F238E27FC236}">
                    <a16:creationId xmlns:a16="http://schemas.microsoft.com/office/drawing/2014/main" xmlns="" id="{61A9A0EB-94C8-4FCB-9B31-29F070BEFE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7">
                <a:extLst>
                  <a:ext uri="{FF2B5EF4-FFF2-40B4-BE49-F238E27FC236}">
                    <a16:creationId xmlns:a16="http://schemas.microsoft.com/office/drawing/2014/main" xmlns="" id="{BB56C6DD-0268-467B-BF48-374E64352C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8">
                <a:extLst>
                  <a:ext uri="{FF2B5EF4-FFF2-40B4-BE49-F238E27FC236}">
                    <a16:creationId xmlns:a16="http://schemas.microsoft.com/office/drawing/2014/main" xmlns="" id="{EE93FF24-8E52-45E7-941B-C6A7287853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9">
                <a:extLst>
                  <a:ext uri="{FF2B5EF4-FFF2-40B4-BE49-F238E27FC236}">
                    <a16:creationId xmlns:a16="http://schemas.microsoft.com/office/drawing/2014/main" xmlns="" id="{67ED914D-B1EE-4C35-BA51-167E8AD8ED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50">
                <a:extLst>
                  <a:ext uri="{FF2B5EF4-FFF2-40B4-BE49-F238E27FC236}">
                    <a16:creationId xmlns:a16="http://schemas.microsoft.com/office/drawing/2014/main" xmlns="" id="{8DD201FE-E25B-4526-A29E-D9917EAC2C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1">
                <a:extLst>
                  <a:ext uri="{FF2B5EF4-FFF2-40B4-BE49-F238E27FC236}">
                    <a16:creationId xmlns:a16="http://schemas.microsoft.com/office/drawing/2014/main" xmlns="" id="{DF42717C-98E3-4488-B4DA-F7333969C4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2">
                <a:extLst>
                  <a:ext uri="{FF2B5EF4-FFF2-40B4-BE49-F238E27FC236}">
                    <a16:creationId xmlns:a16="http://schemas.microsoft.com/office/drawing/2014/main" xmlns="" id="{11BDFD81-E744-4A9F-9A2B-64F1C01CFD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3">
                <a:extLst>
                  <a:ext uri="{FF2B5EF4-FFF2-40B4-BE49-F238E27FC236}">
                    <a16:creationId xmlns:a16="http://schemas.microsoft.com/office/drawing/2014/main" xmlns="" id="{F18E74E1-3EEF-42D6-AE80-64EE27CAEB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4">
                <a:extLst>
                  <a:ext uri="{FF2B5EF4-FFF2-40B4-BE49-F238E27FC236}">
                    <a16:creationId xmlns:a16="http://schemas.microsoft.com/office/drawing/2014/main" xmlns="" id="{2B9E01EE-2DE1-4361-8217-EF155C07EB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5">
                <a:extLst>
                  <a:ext uri="{FF2B5EF4-FFF2-40B4-BE49-F238E27FC236}">
                    <a16:creationId xmlns:a16="http://schemas.microsoft.com/office/drawing/2014/main" xmlns="" id="{8ABCF0DD-507A-4350-8D5C-F10E5B68F7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6">
                <a:extLst>
                  <a:ext uri="{FF2B5EF4-FFF2-40B4-BE49-F238E27FC236}">
                    <a16:creationId xmlns:a16="http://schemas.microsoft.com/office/drawing/2014/main" xmlns="" id="{5E96C46C-E1E7-498D-BDC6-CB7871CED1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7">
                <a:extLst>
                  <a:ext uri="{FF2B5EF4-FFF2-40B4-BE49-F238E27FC236}">
                    <a16:creationId xmlns:a16="http://schemas.microsoft.com/office/drawing/2014/main" xmlns="" id="{45ADD82F-93A5-4123-BF20-887B5F5288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8">
                <a:extLst>
                  <a:ext uri="{FF2B5EF4-FFF2-40B4-BE49-F238E27FC236}">
                    <a16:creationId xmlns:a16="http://schemas.microsoft.com/office/drawing/2014/main" xmlns="" id="{AE177EE8-95BD-4DDC-9A6B-45E50B2ECB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9">
                <a:extLst>
                  <a:ext uri="{FF2B5EF4-FFF2-40B4-BE49-F238E27FC236}">
                    <a16:creationId xmlns:a16="http://schemas.microsoft.com/office/drawing/2014/main" xmlns="" id="{BF9008BF-9C69-43C9-92D8-9BAB8DA9DA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0">
                <a:extLst>
                  <a:ext uri="{FF2B5EF4-FFF2-40B4-BE49-F238E27FC236}">
                    <a16:creationId xmlns:a16="http://schemas.microsoft.com/office/drawing/2014/main" xmlns="" id="{2EA645D8-FD51-4493-996F-7CA7E7115F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1">
                <a:extLst>
                  <a:ext uri="{FF2B5EF4-FFF2-40B4-BE49-F238E27FC236}">
                    <a16:creationId xmlns:a16="http://schemas.microsoft.com/office/drawing/2014/main" xmlns="" id="{03FA59DA-777B-41E6-9D59-1D4FE0828A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2">
                <a:extLst>
                  <a:ext uri="{FF2B5EF4-FFF2-40B4-BE49-F238E27FC236}">
                    <a16:creationId xmlns:a16="http://schemas.microsoft.com/office/drawing/2014/main" xmlns="" id="{6DC5399B-CD72-4D90-AC34-305CF7098D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3">
                <a:extLst>
                  <a:ext uri="{FF2B5EF4-FFF2-40B4-BE49-F238E27FC236}">
                    <a16:creationId xmlns:a16="http://schemas.microsoft.com/office/drawing/2014/main" xmlns="" id="{B36D3C07-BBAD-4532-B814-64BAD9043A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4">
                <a:extLst>
                  <a:ext uri="{FF2B5EF4-FFF2-40B4-BE49-F238E27FC236}">
                    <a16:creationId xmlns:a16="http://schemas.microsoft.com/office/drawing/2014/main" xmlns="" id="{13262752-BC71-4742-9CDB-8A82F1D5A7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5">
                <a:extLst>
                  <a:ext uri="{FF2B5EF4-FFF2-40B4-BE49-F238E27FC236}">
                    <a16:creationId xmlns:a16="http://schemas.microsoft.com/office/drawing/2014/main" xmlns="" id="{18D824F7-2135-47AC-9476-354D3D711B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4">
                <a:extLst>
                  <a:ext uri="{FF2B5EF4-FFF2-40B4-BE49-F238E27FC236}">
                    <a16:creationId xmlns:a16="http://schemas.microsoft.com/office/drawing/2014/main" xmlns="" id="{305D8B04-818D-47DD-B61B-2318903EF3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:a16="http://schemas.microsoft.com/office/drawing/2014/main" xmlns="" id="{788F30C5-9E29-44CF-99D7-BEBA426129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91999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cream tech&amp;touch">
    <p:bg bwMode="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4">
            <a:extLst>
              <a:ext uri="{FF2B5EF4-FFF2-40B4-BE49-F238E27FC236}">
                <a16:creationId xmlns:a16="http://schemas.microsoft.com/office/drawing/2014/main" xmlns="" id="{CF2953EB-CC99-4CDB-9823-892A4834BBD1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804025" y="1587"/>
            <a:ext cx="5391150" cy="6196724"/>
            <a:chOff x="2448" y="567"/>
            <a:chExt cx="2784" cy="3200"/>
          </a:xfrm>
          <a:solidFill>
            <a:schemeClr val="accent2"/>
          </a:solidFill>
        </p:grpSpPr>
        <p:sp>
          <p:nvSpPr>
            <p:cNvPr id="93" name="Rectangle 5">
              <a:extLst>
                <a:ext uri="{FF2B5EF4-FFF2-40B4-BE49-F238E27FC236}">
                  <a16:creationId xmlns:a16="http://schemas.microsoft.com/office/drawing/2014/main" xmlns="" id="{C7FA7F69-8A81-4EAE-8694-9251592123F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20" y="1050"/>
              <a:ext cx="249" cy="77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7" name="Freeform 6">
              <a:extLst>
                <a:ext uri="{FF2B5EF4-FFF2-40B4-BE49-F238E27FC236}">
                  <a16:creationId xmlns:a16="http://schemas.microsoft.com/office/drawing/2014/main" xmlns="" id="{485358B3-E97B-46C1-B0DD-E1B8B1F5AC2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39" y="1040"/>
              <a:ext cx="797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5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8" y="0"/>
                    <a:pt x="0" y="88"/>
                    <a:pt x="0" y="195"/>
                  </a:cubicBezTo>
                  <a:cubicBezTo>
                    <a:pt x="0" y="303"/>
                    <a:pt x="88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8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4" y="126"/>
                    <a:pt x="265" y="157"/>
                    <a:pt x="265" y="195"/>
                  </a:cubicBezTo>
                  <a:cubicBezTo>
                    <a:pt x="265" y="233"/>
                    <a:pt x="234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8" name="Freeform 7">
              <a:extLst>
                <a:ext uri="{FF2B5EF4-FFF2-40B4-BE49-F238E27FC236}">
                  <a16:creationId xmlns:a16="http://schemas.microsoft.com/office/drawing/2014/main" xmlns="" id="{2E335DDC-C095-4B16-9A6A-DD327E8C984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3" y="2023"/>
              <a:ext cx="798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9" name="Freeform 8">
              <a:extLst>
                <a:ext uri="{FF2B5EF4-FFF2-40B4-BE49-F238E27FC236}">
                  <a16:creationId xmlns:a16="http://schemas.microsoft.com/office/drawing/2014/main" xmlns="" id="{665C2B08-E9D2-434D-BB38-4567DA95591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448" y="2910"/>
              <a:ext cx="797" cy="798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2"/>
                    <a:pt x="87" y="390"/>
                    <a:pt x="195" y="390"/>
                  </a:cubicBezTo>
                  <a:cubicBezTo>
                    <a:pt x="303" y="390"/>
                    <a:pt x="390" y="302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0" name="Rectangle 9">
              <a:extLst>
                <a:ext uri="{FF2B5EF4-FFF2-40B4-BE49-F238E27FC236}">
                  <a16:creationId xmlns:a16="http://schemas.microsoft.com/office/drawing/2014/main" xmlns="" id="{4A5A1A6D-B2D3-4224-819E-2AB63B7036C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03" y="2031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1" name="Rectangle 10">
              <a:extLst>
                <a:ext uri="{FF2B5EF4-FFF2-40B4-BE49-F238E27FC236}">
                  <a16:creationId xmlns:a16="http://schemas.microsoft.com/office/drawing/2014/main" xmlns="" id="{4E1ED36D-1735-4EA9-99D5-633E6B04DF1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69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2" name="Rectangle 11">
              <a:extLst>
                <a:ext uri="{FF2B5EF4-FFF2-40B4-BE49-F238E27FC236}">
                  <a16:creationId xmlns:a16="http://schemas.microsoft.com/office/drawing/2014/main" xmlns="" id="{9B50AE85-EF9F-4815-8BF1-4C297515221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96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3" name="Rectangle 12">
              <a:extLst>
                <a:ext uri="{FF2B5EF4-FFF2-40B4-BE49-F238E27FC236}">
                  <a16:creationId xmlns:a16="http://schemas.microsoft.com/office/drawing/2014/main" xmlns="" id="{AB4AAA2A-B9EC-42DB-ADF2-22054A6792F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1" y="2964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4" name="Freeform 13">
              <a:extLst>
                <a:ext uri="{FF2B5EF4-FFF2-40B4-BE49-F238E27FC236}">
                  <a16:creationId xmlns:a16="http://schemas.microsoft.com/office/drawing/2014/main" xmlns="" id="{C7BEB1FF-6D33-406A-A695-F242B6F6122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13" y="2937"/>
              <a:ext cx="971" cy="830"/>
            </a:xfrm>
            <a:custGeom>
              <a:avLst/>
              <a:gdLst>
                <a:gd name="T0" fmla="*/ 236 w 475"/>
                <a:gd name="T1" fmla="*/ 62 h 406"/>
                <a:gd name="T2" fmla="*/ 254 w 475"/>
                <a:gd name="T3" fmla="*/ 42 h 406"/>
                <a:gd name="T4" fmla="*/ 384 w 475"/>
                <a:gd name="T5" fmla="*/ 17 h 406"/>
                <a:gd name="T6" fmla="*/ 468 w 475"/>
                <a:gd name="T7" fmla="*/ 119 h 406"/>
                <a:gd name="T8" fmla="*/ 428 w 475"/>
                <a:gd name="T9" fmla="*/ 235 h 406"/>
                <a:gd name="T10" fmla="*/ 368 w 475"/>
                <a:gd name="T11" fmla="*/ 294 h 406"/>
                <a:gd name="T12" fmla="*/ 286 w 475"/>
                <a:gd name="T13" fmla="*/ 376 h 406"/>
                <a:gd name="T14" fmla="*/ 182 w 475"/>
                <a:gd name="T15" fmla="*/ 376 h 406"/>
                <a:gd name="T16" fmla="*/ 41 w 475"/>
                <a:gd name="T17" fmla="*/ 234 h 406"/>
                <a:gd name="T18" fmla="*/ 0 w 475"/>
                <a:gd name="T19" fmla="*/ 137 h 406"/>
                <a:gd name="T20" fmla="*/ 107 w 475"/>
                <a:gd name="T21" fmla="*/ 11 h 406"/>
                <a:gd name="T22" fmla="*/ 223 w 475"/>
                <a:gd name="T23" fmla="*/ 48 h 406"/>
                <a:gd name="T24" fmla="*/ 236 w 475"/>
                <a:gd name="T25" fmla="*/ 6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5" h="406">
                  <a:moveTo>
                    <a:pt x="236" y="62"/>
                  </a:moveTo>
                  <a:cubicBezTo>
                    <a:pt x="242" y="55"/>
                    <a:pt x="248" y="47"/>
                    <a:pt x="254" y="42"/>
                  </a:cubicBezTo>
                  <a:cubicBezTo>
                    <a:pt x="292" y="9"/>
                    <a:pt x="336" y="0"/>
                    <a:pt x="384" y="17"/>
                  </a:cubicBezTo>
                  <a:cubicBezTo>
                    <a:pt x="431" y="34"/>
                    <a:pt x="460" y="69"/>
                    <a:pt x="468" y="119"/>
                  </a:cubicBezTo>
                  <a:cubicBezTo>
                    <a:pt x="475" y="164"/>
                    <a:pt x="461" y="203"/>
                    <a:pt x="428" y="235"/>
                  </a:cubicBezTo>
                  <a:cubicBezTo>
                    <a:pt x="408" y="254"/>
                    <a:pt x="388" y="274"/>
                    <a:pt x="368" y="294"/>
                  </a:cubicBezTo>
                  <a:cubicBezTo>
                    <a:pt x="341" y="321"/>
                    <a:pt x="314" y="349"/>
                    <a:pt x="286" y="376"/>
                  </a:cubicBezTo>
                  <a:cubicBezTo>
                    <a:pt x="256" y="406"/>
                    <a:pt x="212" y="406"/>
                    <a:pt x="182" y="376"/>
                  </a:cubicBezTo>
                  <a:cubicBezTo>
                    <a:pt x="135" y="329"/>
                    <a:pt x="88" y="281"/>
                    <a:pt x="41" y="234"/>
                  </a:cubicBezTo>
                  <a:cubicBezTo>
                    <a:pt x="14" y="207"/>
                    <a:pt x="0" y="175"/>
                    <a:pt x="0" y="137"/>
                  </a:cubicBezTo>
                  <a:cubicBezTo>
                    <a:pt x="0" y="76"/>
                    <a:pt x="47" y="21"/>
                    <a:pt x="107" y="11"/>
                  </a:cubicBezTo>
                  <a:cubicBezTo>
                    <a:pt x="152" y="4"/>
                    <a:pt x="191" y="17"/>
                    <a:pt x="223" y="48"/>
                  </a:cubicBezTo>
                  <a:cubicBezTo>
                    <a:pt x="227" y="52"/>
                    <a:pt x="231" y="56"/>
                    <a:pt x="236" y="62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5" name="Freeform 14">
              <a:extLst>
                <a:ext uri="{FF2B5EF4-FFF2-40B4-BE49-F238E27FC236}">
                  <a16:creationId xmlns:a16="http://schemas.microsoft.com/office/drawing/2014/main" xmlns="" id="{807AEBA1-8C1E-457A-A869-884E8C30B6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77" y="1023"/>
              <a:ext cx="973" cy="830"/>
            </a:xfrm>
            <a:custGeom>
              <a:avLst/>
              <a:gdLst>
                <a:gd name="T0" fmla="*/ 236 w 476"/>
                <a:gd name="T1" fmla="*/ 61 h 406"/>
                <a:gd name="T2" fmla="*/ 254 w 476"/>
                <a:gd name="T3" fmla="*/ 41 h 406"/>
                <a:gd name="T4" fmla="*/ 384 w 476"/>
                <a:gd name="T5" fmla="*/ 17 h 406"/>
                <a:gd name="T6" fmla="*/ 468 w 476"/>
                <a:gd name="T7" fmla="*/ 118 h 406"/>
                <a:gd name="T8" fmla="*/ 429 w 476"/>
                <a:gd name="T9" fmla="*/ 234 h 406"/>
                <a:gd name="T10" fmla="*/ 369 w 476"/>
                <a:gd name="T11" fmla="*/ 294 h 406"/>
                <a:gd name="T12" fmla="*/ 287 w 476"/>
                <a:gd name="T13" fmla="*/ 376 h 406"/>
                <a:gd name="T14" fmla="*/ 182 w 476"/>
                <a:gd name="T15" fmla="*/ 376 h 406"/>
                <a:gd name="T16" fmla="*/ 41 w 476"/>
                <a:gd name="T17" fmla="*/ 233 h 406"/>
                <a:gd name="T18" fmla="*/ 0 w 476"/>
                <a:gd name="T19" fmla="*/ 136 h 406"/>
                <a:gd name="T20" fmla="*/ 108 w 476"/>
                <a:gd name="T21" fmla="*/ 11 h 406"/>
                <a:gd name="T22" fmla="*/ 224 w 476"/>
                <a:gd name="T23" fmla="*/ 48 h 406"/>
                <a:gd name="T24" fmla="*/ 236 w 476"/>
                <a:gd name="T25" fmla="*/ 61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6" h="406">
                  <a:moveTo>
                    <a:pt x="236" y="61"/>
                  </a:moveTo>
                  <a:cubicBezTo>
                    <a:pt x="243" y="54"/>
                    <a:pt x="248" y="47"/>
                    <a:pt x="254" y="41"/>
                  </a:cubicBezTo>
                  <a:cubicBezTo>
                    <a:pt x="293" y="9"/>
                    <a:pt x="337" y="0"/>
                    <a:pt x="384" y="17"/>
                  </a:cubicBezTo>
                  <a:cubicBezTo>
                    <a:pt x="432" y="34"/>
                    <a:pt x="460" y="69"/>
                    <a:pt x="468" y="118"/>
                  </a:cubicBezTo>
                  <a:cubicBezTo>
                    <a:pt x="476" y="164"/>
                    <a:pt x="461" y="202"/>
                    <a:pt x="429" y="234"/>
                  </a:cubicBezTo>
                  <a:cubicBezTo>
                    <a:pt x="409" y="254"/>
                    <a:pt x="389" y="274"/>
                    <a:pt x="369" y="294"/>
                  </a:cubicBezTo>
                  <a:cubicBezTo>
                    <a:pt x="341" y="321"/>
                    <a:pt x="314" y="348"/>
                    <a:pt x="287" y="376"/>
                  </a:cubicBezTo>
                  <a:cubicBezTo>
                    <a:pt x="256" y="406"/>
                    <a:pt x="213" y="406"/>
                    <a:pt x="182" y="376"/>
                  </a:cubicBezTo>
                  <a:cubicBezTo>
                    <a:pt x="135" y="328"/>
                    <a:pt x="88" y="281"/>
                    <a:pt x="41" y="233"/>
                  </a:cubicBezTo>
                  <a:cubicBezTo>
                    <a:pt x="14" y="207"/>
                    <a:pt x="0" y="174"/>
                    <a:pt x="0" y="136"/>
                  </a:cubicBezTo>
                  <a:cubicBezTo>
                    <a:pt x="1" y="75"/>
                    <a:pt x="48" y="20"/>
                    <a:pt x="108" y="11"/>
                  </a:cubicBezTo>
                  <a:cubicBezTo>
                    <a:pt x="153" y="4"/>
                    <a:pt x="191" y="16"/>
                    <a:pt x="224" y="48"/>
                  </a:cubicBezTo>
                  <a:cubicBezTo>
                    <a:pt x="227" y="52"/>
                    <a:pt x="231" y="56"/>
                    <a:pt x="236" y="6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6" name="Rectangle 15">
              <a:extLst>
                <a:ext uri="{FF2B5EF4-FFF2-40B4-BE49-F238E27FC236}">
                  <a16:creationId xmlns:a16="http://schemas.microsoft.com/office/drawing/2014/main" xmlns="" id="{BD1DE810-FAB7-4F68-973E-A8419F51C6D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536" y="567"/>
              <a:ext cx="249" cy="39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07" name="Freeform 16">
              <a:extLst>
                <a:ext uri="{FF2B5EF4-FFF2-40B4-BE49-F238E27FC236}">
                  <a16:creationId xmlns:a16="http://schemas.microsoft.com/office/drawing/2014/main" xmlns="" id="{FF24AE3C-97F9-4E5F-8450-0B81C75123B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5" y="567"/>
              <a:ext cx="797" cy="401"/>
            </a:xfrm>
            <a:custGeom>
              <a:avLst/>
              <a:gdLst>
                <a:gd name="T0" fmla="*/ 264 w 390"/>
                <a:gd name="T1" fmla="*/ 0 h 196"/>
                <a:gd name="T2" fmla="*/ 195 w 390"/>
                <a:gd name="T3" fmla="*/ 70 h 196"/>
                <a:gd name="T4" fmla="*/ 126 w 390"/>
                <a:gd name="T5" fmla="*/ 0 h 196"/>
                <a:gd name="T6" fmla="*/ 126 w 390"/>
                <a:gd name="T7" fmla="*/ 0 h 196"/>
                <a:gd name="T8" fmla="*/ 0 w 390"/>
                <a:gd name="T9" fmla="*/ 0 h 196"/>
                <a:gd name="T10" fmla="*/ 0 w 390"/>
                <a:gd name="T11" fmla="*/ 0 h 196"/>
                <a:gd name="T12" fmla="*/ 195 w 390"/>
                <a:gd name="T13" fmla="*/ 196 h 196"/>
                <a:gd name="T14" fmla="*/ 390 w 390"/>
                <a:gd name="T15" fmla="*/ 0 h 196"/>
                <a:gd name="T16" fmla="*/ 390 w 390"/>
                <a:gd name="T17" fmla="*/ 0 h 196"/>
                <a:gd name="T18" fmla="*/ 264 w 390"/>
                <a:gd name="T19" fmla="*/ 0 h 196"/>
                <a:gd name="T20" fmla="*/ 264 w 390"/>
                <a:gd name="T2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0" h="196">
                  <a:moveTo>
                    <a:pt x="264" y="0"/>
                  </a:moveTo>
                  <a:cubicBezTo>
                    <a:pt x="264" y="39"/>
                    <a:pt x="233" y="70"/>
                    <a:pt x="195" y="70"/>
                  </a:cubicBezTo>
                  <a:cubicBezTo>
                    <a:pt x="157" y="70"/>
                    <a:pt x="126" y="39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8"/>
                    <a:pt x="88" y="196"/>
                    <a:pt x="195" y="196"/>
                  </a:cubicBezTo>
                  <a:cubicBezTo>
                    <a:pt x="303" y="196"/>
                    <a:pt x="390" y="108"/>
                    <a:pt x="390" y="0"/>
                  </a:cubicBezTo>
                  <a:cubicBezTo>
                    <a:pt x="390" y="0"/>
                    <a:pt x="390" y="0"/>
                    <a:pt x="390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64" y="0"/>
                    <a:pt x="264" y="0"/>
                    <a:pt x="26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8" name="Freeform 17">
              <a:extLst>
                <a:ext uri="{FF2B5EF4-FFF2-40B4-BE49-F238E27FC236}">
                  <a16:creationId xmlns:a16="http://schemas.microsoft.com/office/drawing/2014/main" xmlns="" id="{2FA6A65A-805F-4191-9B21-6536FD20649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33" y="2023"/>
              <a:ext cx="399" cy="797"/>
            </a:xfrm>
            <a:custGeom>
              <a:avLst/>
              <a:gdLst>
                <a:gd name="T0" fmla="*/ 126 w 195"/>
                <a:gd name="T1" fmla="*/ 195 h 390"/>
                <a:gd name="T2" fmla="*/ 195 w 195"/>
                <a:gd name="T3" fmla="*/ 126 h 390"/>
                <a:gd name="T4" fmla="*/ 195 w 195"/>
                <a:gd name="T5" fmla="*/ 0 h 390"/>
                <a:gd name="T6" fmla="*/ 0 w 195"/>
                <a:gd name="T7" fmla="*/ 195 h 390"/>
                <a:gd name="T8" fmla="*/ 195 w 195"/>
                <a:gd name="T9" fmla="*/ 390 h 390"/>
                <a:gd name="T10" fmla="*/ 195 w 195"/>
                <a:gd name="T11" fmla="*/ 264 h 390"/>
                <a:gd name="T12" fmla="*/ 126 w 195"/>
                <a:gd name="T13" fmla="*/ 19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5" h="390">
                  <a:moveTo>
                    <a:pt x="126" y="195"/>
                  </a:moveTo>
                  <a:cubicBezTo>
                    <a:pt x="126" y="157"/>
                    <a:pt x="157" y="126"/>
                    <a:pt x="195" y="126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195" y="264"/>
                    <a:pt x="195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:a16="http://schemas.microsoft.com/office/drawing/2014/main" xmlns="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:a16="http://schemas.microsoft.com/office/drawing/2014/main" xmlns="" id="{7AD8257C-7D28-4458-9762-FE8EAC8BBC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109" name="Group 108">
            <a:extLst>
              <a:ext uri="{FF2B5EF4-FFF2-40B4-BE49-F238E27FC236}">
                <a16:creationId xmlns:a16="http://schemas.microsoft.com/office/drawing/2014/main" xmlns="" id="{526C7508-4083-4AD3-AC7C-7C27B6EDDC2D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10" name="Group 21">
              <a:extLst>
                <a:ext uri="{FF2B5EF4-FFF2-40B4-BE49-F238E27FC236}">
                  <a16:creationId xmlns:a16="http://schemas.microsoft.com/office/drawing/2014/main" xmlns="" id="{F5102C2A-B01B-4EAC-B116-73FEF9F6658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3" name="Line 22">
                <a:extLst>
                  <a:ext uri="{FF2B5EF4-FFF2-40B4-BE49-F238E27FC236}">
                    <a16:creationId xmlns:a16="http://schemas.microsoft.com/office/drawing/2014/main" xmlns="" id="{1F213459-E4C9-44A8-98CF-CA8285FE5D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3">
                <a:extLst>
                  <a:ext uri="{FF2B5EF4-FFF2-40B4-BE49-F238E27FC236}">
                    <a16:creationId xmlns:a16="http://schemas.microsoft.com/office/drawing/2014/main" xmlns="" id="{363752FE-AE72-4C17-99A6-B2AE1830E0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24">
                <a:extLst>
                  <a:ext uri="{FF2B5EF4-FFF2-40B4-BE49-F238E27FC236}">
                    <a16:creationId xmlns:a16="http://schemas.microsoft.com/office/drawing/2014/main" xmlns="" id="{B63244C5-EC74-4D33-B6FE-9C1479FEA2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25">
                <a:extLst>
                  <a:ext uri="{FF2B5EF4-FFF2-40B4-BE49-F238E27FC236}">
                    <a16:creationId xmlns:a16="http://schemas.microsoft.com/office/drawing/2014/main" xmlns="" id="{D23A5444-55F7-4D39-AEF3-EF35FF4B74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26">
                <a:extLst>
                  <a:ext uri="{FF2B5EF4-FFF2-40B4-BE49-F238E27FC236}">
                    <a16:creationId xmlns:a16="http://schemas.microsoft.com/office/drawing/2014/main" xmlns="" id="{4318CD2C-CB79-4937-B637-8A40382215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27">
                <a:extLst>
                  <a:ext uri="{FF2B5EF4-FFF2-40B4-BE49-F238E27FC236}">
                    <a16:creationId xmlns:a16="http://schemas.microsoft.com/office/drawing/2014/main" xmlns="" id="{BD728500-7B39-42C4-8429-30036EB860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28">
                <a:extLst>
                  <a:ext uri="{FF2B5EF4-FFF2-40B4-BE49-F238E27FC236}">
                    <a16:creationId xmlns:a16="http://schemas.microsoft.com/office/drawing/2014/main" xmlns="" id="{7429C906-16F3-4AE1-B2C2-950E2AEB67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1">
                <a:extLst>
                  <a:ext uri="{FF2B5EF4-FFF2-40B4-BE49-F238E27FC236}">
                    <a16:creationId xmlns:a16="http://schemas.microsoft.com/office/drawing/2014/main" xmlns="" id="{7EAFE218-9433-4C75-BE01-B82CBF3E34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2">
                <a:extLst>
                  <a:ext uri="{FF2B5EF4-FFF2-40B4-BE49-F238E27FC236}">
                    <a16:creationId xmlns:a16="http://schemas.microsoft.com/office/drawing/2014/main" xmlns="" id="{D2466F56-F687-4551-B017-0849FD1CDB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3">
                <a:extLst>
                  <a:ext uri="{FF2B5EF4-FFF2-40B4-BE49-F238E27FC236}">
                    <a16:creationId xmlns:a16="http://schemas.microsoft.com/office/drawing/2014/main" xmlns="" id="{1FC3FE0A-12DB-4A24-BA31-BECF6FB442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4">
                <a:extLst>
                  <a:ext uri="{FF2B5EF4-FFF2-40B4-BE49-F238E27FC236}">
                    <a16:creationId xmlns:a16="http://schemas.microsoft.com/office/drawing/2014/main" xmlns="" id="{25005B13-D874-42D1-85D8-91EA6BE0D4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35">
                <a:extLst>
                  <a:ext uri="{FF2B5EF4-FFF2-40B4-BE49-F238E27FC236}">
                    <a16:creationId xmlns:a16="http://schemas.microsoft.com/office/drawing/2014/main" xmlns="" id="{6AF465DA-7E2D-4197-AE72-14E9F72C2A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6">
                <a:extLst>
                  <a:ext uri="{FF2B5EF4-FFF2-40B4-BE49-F238E27FC236}">
                    <a16:creationId xmlns:a16="http://schemas.microsoft.com/office/drawing/2014/main" xmlns="" id="{F08B50AC-03ED-48C2-88A7-34DD88F44B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37">
                <a:extLst>
                  <a:ext uri="{FF2B5EF4-FFF2-40B4-BE49-F238E27FC236}">
                    <a16:creationId xmlns:a16="http://schemas.microsoft.com/office/drawing/2014/main" xmlns="" id="{FF351AE5-82C1-4972-8F34-2096CA595A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38">
                <a:extLst>
                  <a:ext uri="{FF2B5EF4-FFF2-40B4-BE49-F238E27FC236}">
                    <a16:creationId xmlns:a16="http://schemas.microsoft.com/office/drawing/2014/main" xmlns="" id="{E6B91D0D-795E-410D-B8A9-014568A491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38">
                <a:extLst>
                  <a:ext uri="{FF2B5EF4-FFF2-40B4-BE49-F238E27FC236}">
                    <a16:creationId xmlns:a16="http://schemas.microsoft.com/office/drawing/2014/main" xmlns="" id="{8E4A23CC-783C-4EE9-945B-7BC01DBE8F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1" name="Group 21">
              <a:extLst>
                <a:ext uri="{FF2B5EF4-FFF2-40B4-BE49-F238E27FC236}">
                  <a16:creationId xmlns:a16="http://schemas.microsoft.com/office/drawing/2014/main" xmlns="" id="{704432EE-FA3E-42FA-B100-423E9131E62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7" name="Line 22">
                <a:extLst>
                  <a:ext uri="{FF2B5EF4-FFF2-40B4-BE49-F238E27FC236}">
                    <a16:creationId xmlns:a16="http://schemas.microsoft.com/office/drawing/2014/main" xmlns="" id="{918005DF-3FEA-458D-AE89-EF852E7896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3">
                <a:extLst>
                  <a:ext uri="{FF2B5EF4-FFF2-40B4-BE49-F238E27FC236}">
                    <a16:creationId xmlns:a16="http://schemas.microsoft.com/office/drawing/2014/main" xmlns="" id="{B1B4ACBE-A60C-4494-801E-5377939E1C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4">
                <a:extLst>
                  <a:ext uri="{FF2B5EF4-FFF2-40B4-BE49-F238E27FC236}">
                    <a16:creationId xmlns:a16="http://schemas.microsoft.com/office/drawing/2014/main" xmlns="" id="{7BC22F79-A228-4AB1-A27D-4210F2287B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5">
                <a:extLst>
                  <a:ext uri="{FF2B5EF4-FFF2-40B4-BE49-F238E27FC236}">
                    <a16:creationId xmlns:a16="http://schemas.microsoft.com/office/drawing/2014/main" xmlns="" id="{979892D5-BABF-4676-B29B-D0CF603311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6">
                <a:extLst>
                  <a:ext uri="{FF2B5EF4-FFF2-40B4-BE49-F238E27FC236}">
                    <a16:creationId xmlns:a16="http://schemas.microsoft.com/office/drawing/2014/main" xmlns="" id="{1945BDEF-0456-4EBC-98C6-CE6936B317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7">
                <a:extLst>
                  <a:ext uri="{FF2B5EF4-FFF2-40B4-BE49-F238E27FC236}">
                    <a16:creationId xmlns:a16="http://schemas.microsoft.com/office/drawing/2014/main" xmlns="" id="{0BA8A5D3-8E00-453C-BEDA-F0AF8241A1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8">
                <a:extLst>
                  <a:ext uri="{FF2B5EF4-FFF2-40B4-BE49-F238E27FC236}">
                    <a16:creationId xmlns:a16="http://schemas.microsoft.com/office/drawing/2014/main" xmlns="" id="{4509217C-7DF8-4B99-9B42-C002C170C6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1">
                <a:extLst>
                  <a:ext uri="{FF2B5EF4-FFF2-40B4-BE49-F238E27FC236}">
                    <a16:creationId xmlns:a16="http://schemas.microsoft.com/office/drawing/2014/main" xmlns="" id="{0602B971-35A6-40A7-80DD-577F6BC30E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2">
                <a:extLst>
                  <a:ext uri="{FF2B5EF4-FFF2-40B4-BE49-F238E27FC236}">
                    <a16:creationId xmlns:a16="http://schemas.microsoft.com/office/drawing/2014/main" xmlns="" id="{EBB885BC-CFAB-4812-B51E-7253A7C98F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3">
                <a:extLst>
                  <a:ext uri="{FF2B5EF4-FFF2-40B4-BE49-F238E27FC236}">
                    <a16:creationId xmlns:a16="http://schemas.microsoft.com/office/drawing/2014/main" xmlns="" id="{66FA714E-A41D-417E-8F9C-4B24A1709D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4">
                <a:extLst>
                  <a:ext uri="{FF2B5EF4-FFF2-40B4-BE49-F238E27FC236}">
                    <a16:creationId xmlns:a16="http://schemas.microsoft.com/office/drawing/2014/main" xmlns="" id="{2565AAFF-C644-478A-94CF-46866A47E6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5">
                <a:extLst>
                  <a:ext uri="{FF2B5EF4-FFF2-40B4-BE49-F238E27FC236}">
                    <a16:creationId xmlns:a16="http://schemas.microsoft.com/office/drawing/2014/main" xmlns="" id="{5B6D345E-4A19-44E5-85D6-DE5021C07D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6">
                <a:extLst>
                  <a:ext uri="{FF2B5EF4-FFF2-40B4-BE49-F238E27FC236}">
                    <a16:creationId xmlns:a16="http://schemas.microsoft.com/office/drawing/2014/main" xmlns="" id="{050FB529-189C-4B94-A359-B240B1EDC9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7">
                <a:extLst>
                  <a:ext uri="{FF2B5EF4-FFF2-40B4-BE49-F238E27FC236}">
                    <a16:creationId xmlns:a16="http://schemas.microsoft.com/office/drawing/2014/main" xmlns="" id="{D9C570ED-803E-4E30-AF1F-CD05A06528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8">
                <a:extLst>
                  <a:ext uri="{FF2B5EF4-FFF2-40B4-BE49-F238E27FC236}">
                    <a16:creationId xmlns:a16="http://schemas.microsoft.com/office/drawing/2014/main" xmlns="" id="{6E8C2CE3-5588-4ECE-9120-B4A377DC66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8">
                <a:extLst>
                  <a:ext uri="{FF2B5EF4-FFF2-40B4-BE49-F238E27FC236}">
                    <a16:creationId xmlns:a16="http://schemas.microsoft.com/office/drawing/2014/main" xmlns="" id="{F57302AD-7D68-465A-90AF-EF562C0764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2" name="Group 41">
              <a:extLst>
                <a:ext uri="{FF2B5EF4-FFF2-40B4-BE49-F238E27FC236}">
                  <a16:creationId xmlns:a16="http://schemas.microsoft.com/office/drawing/2014/main" xmlns="" id="{12F19548-CB09-4610-950C-D854C832226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41" name="Line 42">
                <a:extLst>
                  <a:ext uri="{FF2B5EF4-FFF2-40B4-BE49-F238E27FC236}">
                    <a16:creationId xmlns:a16="http://schemas.microsoft.com/office/drawing/2014/main" xmlns="" id="{22E81668-DB6B-4FB4-A0B4-0C93962876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3">
                <a:extLst>
                  <a:ext uri="{FF2B5EF4-FFF2-40B4-BE49-F238E27FC236}">
                    <a16:creationId xmlns:a16="http://schemas.microsoft.com/office/drawing/2014/main" xmlns="" id="{7698C0FD-7A1B-4E34-BD5B-049B39352B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4">
                <a:extLst>
                  <a:ext uri="{FF2B5EF4-FFF2-40B4-BE49-F238E27FC236}">
                    <a16:creationId xmlns:a16="http://schemas.microsoft.com/office/drawing/2014/main" xmlns="" id="{4018C2B6-F4A1-48C7-AA00-64CFBA50D1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4" name="Line 45">
                <a:extLst>
                  <a:ext uri="{FF2B5EF4-FFF2-40B4-BE49-F238E27FC236}">
                    <a16:creationId xmlns:a16="http://schemas.microsoft.com/office/drawing/2014/main" xmlns="" id="{5E7B9932-A119-4986-B5A7-8ADA6B235F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46">
                <a:extLst>
                  <a:ext uri="{FF2B5EF4-FFF2-40B4-BE49-F238E27FC236}">
                    <a16:creationId xmlns:a16="http://schemas.microsoft.com/office/drawing/2014/main" xmlns="" id="{07E2D90B-15D2-4387-ABBA-12C1AE7C45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47">
                <a:extLst>
                  <a:ext uri="{FF2B5EF4-FFF2-40B4-BE49-F238E27FC236}">
                    <a16:creationId xmlns:a16="http://schemas.microsoft.com/office/drawing/2014/main" xmlns="" id="{65EBFDAB-5832-455D-A238-1752497C07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48">
                <a:extLst>
                  <a:ext uri="{FF2B5EF4-FFF2-40B4-BE49-F238E27FC236}">
                    <a16:creationId xmlns:a16="http://schemas.microsoft.com/office/drawing/2014/main" xmlns="" id="{664D6931-09F7-4AD4-AB2C-209EDA5FEA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49">
                <a:extLst>
                  <a:ext uri="{FF2B5EF4-FFF2-40B4-BE49-F238E27FC236}">
                    <a16:creationId xmlns:a16="http://schemas.microsoft.com/office/drawing/2014/main" xmlns="" id="{19BDF7D2-E638-442C-9EA7-E3709C6C0D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0">
                <a:extLst>
                  <a:ext uri="{FF2B5EF4-FFF2-40B4-BE49-F238E27FC236}">
                    <a16:creationId xmlns:a16="http://schemas.microsoft.com/office/drawing/2014/main" xmlns="" id="{E01ACC85-7583-4E95-ACEA-9AB9564E44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1">
                <a:extLst>
                  <a:ext uri="{FF2B5EF4-FFF2-40B4-BE49-F238E27FC236}">
                    <a16:creationId xmlns:a16="http://schemas.microsoft.com/office/drawing/2014/main" xmlns="" id="{D8C0522A-BDA6-4523-B9EF-25532AB6AC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2">
                <a:extLst>
                  <a:ext uri="{FF2B5EF4-FFF2-40B4-BE49-F238E27FC236}">
                    <a16:creationId xmlns:a16="http://schemas.microsoft.com/office/drawing/2014/main" xmlns="" id="{D84793AA-15AB-4413-A24E-29FE7BDA45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3">
                <a:extLst>
                  <a:ext uri="{FF2B5EF4-FFF2-40B4-BE49-F238E27FC236}">
                    <a16:creationId xmlns:a16="http://schemas.microsoft.com/office/drawing/2014/main" xmlns="" id="{09333701-78D0-4D1C-B9E5-3762871CE9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4">
                <a:extLst>
                  <a:ext uri="{FF2B5EF4-FFF2-40B4-BE49-F238E27FC236}">
                    <a16:creationId xmlns:a16="http://schemas.microsoft.com/office/drawing/2014/main" xmlns="" id="{7F5FC286-E212-408D-B0DD-AAA79526AE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5">
                <a:extLst>
                  <a:ext uri="{FF2B5EF4-FFF2-40B4-BE49-F238E27FC236}">
                    <a16:creationId xmlns:a16="http://schemas.microsoft.com/office/drawing/2014/main" xmlns="" id="{D6272CEF-6333-4A7F-9CA9-E8A0C12E06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6">
                <a:extLst>
                  <a:ext uri="{FF2B5EF4-FFF2-40B4-BE49-F238E27FC236}">
                    <a16:creationId xmlns:a16="http://schemas.microsoft.com/office/drawing/2014/main" xmlns="" id="{8575DA1B-0403-4FA5-8EBB-E3D280645B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57">
                <a:extLst>
                  <a:ext uri="{FF2B5EF4-FFF2-40B4-BE49-F238E27FC236}">
                    <a16:creationId xmlns:a16="http://schemas.microsoft.com/office/drawing/2014/main" xmlns="" id="{EC56CD73-3047-4C0A-A837-20286F71D3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58">
                <a:extLst>
                  <a:ext uri="{FF2B5EF4-FFF2-40B4-BE49-F238E27FC236}">
                    <a16:creationId xmlns:a16="http://schemas.microsoft.com/office/drawing/2014/main" xmlns="" id="{6F3761F1-E04A-4730-9908-9100F477A0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59">
                <a:extLst>
                  <a:ext uri="{FF2B5EF4-FFF2-40B4-BE49-F238E27FC236}">
                    <a16:creationId xmlns:a16="http://schemas.microsoft.com/office/drawing/2014/main" xmlns="" id="{512DB533-F585-4011-9C6C-DA0EBB2D90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0">
                <a:extLst>
                  <a:ext uri="{FF2B5EF4-FFF2-40B4-BE49-F238E27FC236}">
                    <a16:creationId xmlns:a16="http://schemas.microsoft.com/office/drawing/2014/main" xmlns="" id="{00AD1122-CAE4-44AC-8BBC-FDFE884DF4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61">
                <a:extLst>
                  <a:ext uri="{FF2B5EF4-FFF2-40B4-BE49-F238E27FC236}">
                    <a16:creationId xmlns:a16="http://schemas.microsoft.com/office/drawing/2014/main" xmlns="" id="{2D4CDD6E-E7B3-4A2D-9626-A321CDFE37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62">
                <a:extLst>
                  <a:ext uri="{FF2B5EF4-FFF2-40B4-BE49-F238E27FC236}">
                    <a16:creationId xmlns:a16="http://schemas.microsoft.com/office/drawing/2014/main" xmlns="" id="{18191426-B8FC-4096-B8D1-451D2020A6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63">
                <a:extLst>
                  <a:ext uri="{FF2B5EF4-FFF2-40B4-BE49-F238E27FC236}">
                    <a16:creationId xmlns:a16="http://schemas.microsoft.com/office/drawing/2014/main" xmlns="" id="{08A3B383-DAD8-441E-9DCD-5BCDF3605C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64">
                <a:extLst>
                  <a:ext uri="{FF2B5EF4-FFF2-40B4-BE49-F238E27FC236}">
                    <a16:creationId xmlns:a16="http://schemas.microsoft.com/office/drawing/2014/main" xmlns="" id="{CB3BE576-9A23-4FA6-9414-C18AF5E360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65">
                <a:extLst>
                  <a:ext uri="{FF2B5EF4-FFF2-40B4-BE49-F238E27FC236}">
                    <a16:creationId xmlns:a16="http://schemas.microsoft.com/office/drawing/2014/main" xmlns="" id="{F79B045F-67ED-4E3C-9700-22455EA71B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44">
                <a:extLst>
                  <a:ext uri="{FF2B5EF4-FFF2-40B4-BE49-F238E27FC236}">
                    <a16:creationId xmlns:a16="http://schemas.microsoft.com/office/drawing/2014/main" xmlns="" id="{C2942851-262F-4315-AD44-643E4D6237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6" name="Line 43">
                <a:extLst>
                  <a:ext uri="{FF2B5EF4-FFF2-40B4-BE49-F238E27FC236}">
                    <a16:creationId xmlns:a16="http://schemas.microsoft.com/office/drawing/2014/main" xmlns="" id="{F716D0ED-67D4-4372-8FFC-68B215CDBD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3" name="Group 41">
              <a:extLst>
                <a:ext uri="{FF2B5EF4-FFF2-40B4-BE49-F238E27FC236}">
                  <a16:creationId xmlns:a16="http://schemas.microsoft.com/office/drawing/2014/main" xmlns="" id="{DD20D782-12AD-4F5C-8CCF-4D9C2763A07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4" name="Line 42">
                <a:extLst>
                  <a:ext uri="{FF2B5EF4-FFF2-40B4-BE49-F238E27FC236}">
                    <a16:creationId xmlns:a16="http://schemas.microsoft.com/office/drawing/2014/main" xmlns="" id="{696AAA79-908F-47E2-96F0-6008CEE34D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3">
                <a:extLst>
                  <a:ext uri="{FF2B5EF4-FFF2-40B4-BE49-F238E27FC236}">
                    <a16:creationId xmlns:a16="http://schemas.microsoft.com/office/drawing/2014/main" xmlns="" id="{B489AF99-ED9C-417B-87AB-B9872149CD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4">
                <a:extLst>
                  <a:ext uri="{FF2B5EF4-FFF2-40B4-BE49-F238E27FC236}">
                    <a16:creationId xmlns:a16="http://schemas.microsoft.com/office/drawing/2014/main" xmlns="" id="{AC1EBF7B-47F1-4338-AC67-29C56DBD81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5">
                <a:extLst>
                  <a:ext uri="{FF2B5EF4-FFF2-40B4-BE49-F238E27FC236}">
                    <a16:creationId xmlns:a16="http://schemas.microsoft.com/office/drawing/2014/main" xmlns="" id="{3264283C-E43E-44B3-BA25-1497E4020C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6">
                <a:extLst>
                  <a:ext uri="{FF2B5EF4-FFF2-40B4-BE49-F238E27FC236}">
                    <a16:creationId xmlns:a16="http://schemas.microsoft.com/office/drawing/2014/main" xmlns="" id="{653A54F9-B10F-4352-B48D-88F56BE757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47">
                <a:extLst>
                  <a:ext uri="{FF2B5EF4-FFF2-40B4-BE49-F238E27FC236}">
                    <a16:creationId xmlns:a16="http://schemas.microsoft.com/office/drawing/2014/main" xmlns="" id="{60A68122-B18D-4C67-86F7-F127020BBD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48">
                <a:extLst>
                  <a:ext uri="{FF2B5EF4-FFF2-40B4-BE49-F238E27FC236}">
                    <a16:creationId xmlns:a16="http://schemas.microsoft.com/office/drawing/2014/main" xmlns="" id="{AE331BD0-EB8C-4775-B2BF-D2D57E5744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49">
                <a:extLst>
                  <a:ext uri="{FF2B5EF4-FFF2-40B4-BE49-F238E27FC236}">
                    <a16:creationId xmlns:a16="http://schemas.microsoft.com/office/drawing/2014/main" xmlns="" id="{FC21B501-79DC-4904-8B58-4BF7F7669C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0">
                <a:extLst>
                  <a:ext uri="{FF2B5EF4-FFF2-40B4-BE49-F238E27FC236}">
                    <a16:creationId xmlns:a16="http://schemas.microsoft.com/office/drawing/2014/main" xmlns="" id="{F0E26C59-8D85-44E1-9F96-13C70327D1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1">
                <a:extLst>
                  <a:ext uri="{FF2B5EF4-FFF2-40B4-BE49-F238E27FC236}">
                    <a16:creationId xmlns:a16="http://schemas.microsoft.com/office/drawing/2014/main" xmlns="" id="{513F6399-E415-4247-877B-B4708B7288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2">
                <a:extLst>
                  <a:ext uri="{FF2B5EF4-FFF2-40B4-BE49-F238E27FC236}">
                    <a16:creationId xmlns:a16="http://schemas.microsoft.com/office/drawing/2014/main" xmlns="" id="{12A21E6D-CABD-411D-B068-690E7A6B2C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3">
                <a:extLst>
                  <a:ext uri="{FF2B5EF4-FFF2-40B4-BE49-F238E27FC236}">
                    <a16:creationId xmlns:a16="http://schemas.microsoft.com/office/drawing/2014/main" xmlns="" id="{528F22C7-3A73-4366-ACB8-E78BFFD6B6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4">
                <a:extLst>
                  <a:ext uri="{FF2B5EF4-FFF2-40B4-BE49-F238E27FC236}">
                    <a16:creationId xmlns:a16="http://schemas.microsoft.com/office/drawing/2014/main" xmlns="" id="{C0BBFAC8-C7CB-4686-8FA0-1685E3D34B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5">
                <a:extLst>
                  <a:ext uri="{FF2B5EF4-FFF2-40B4-BE49-F238E27FC236}">
                    <a16:creationId xmlns:a16="http://schemas.microsoft.com/office/drawing/2014/main" xmlns="" id="{8EA60FFA-D80B-4C07-AF24-9F249E4A41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6">
                <a:extLst>
                  <a:ext uri="{FF2B5EF4-FFF2-40B4-BE49-F238E27FC236}">
                    <a16:creationId xmlns:a16="http://schemas.microsoft.com/office/drawing/2014/main" xmlns="" id="{57F6363D-EB5D-4E20-959A-62D3BA783A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57">
                <a:extLst>
                  <a:ext uri="{FF2B5EF4-FFF2-40B4-BE49-F238E27FC236}">
                    <a16:creationId xmlns:a16="http://schemas.microsoft.com/office/drawing/2014/main" xmlns="" id="{47787DE8-7EF7-4B81-864E-2F9684249F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58">
                <a:extLst>
                  <a:ext uri="{FF2B5EF4-FFF2-40B4-BE49-F238E27FC236}">
                    <a16:creationId xmlns:a16="http://schemas.microsoft.com/office/drawing/2014/main" xmlns="" id="{C549DDC4-FE01-451B-8ABA-B683899695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59">
                <a:extLst>
                  <a:ext uri="{FF2B5EF4-FFF2-40B4-BE49-F238E27FC236}">
                    <a16:creationId xmlns:a16="http://schemas.microsoft.com/office/drawing/2014/main" xmlns="" id="{C86A5A87-BCCD-43CB-A004-EE9BCF80C6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0">
                <a:extLst>
                  <a:ext uri="{FF2B5EF4-FFF2-40B4-BE49-F238E27FC236}">
                    <a16:creationId xmlns:a16="http://schemas.microsoft.com/office/drawing/2014/main" xmlns="" id="{9D26CC54-71DF-43BF-BCAC-6A55ADC842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61">
                <a:extLst>
                  <a:ext uri="{FF2B5EF4-FFF2-40B4-BE49-F238E27FC236}">
                    <a16:creationId xmlns:a16="http://schemas.microsoft.com/office/drawing/2014/main" xmlns="" id="{8BEB88BE-EAAB-4E2A-8859-2EC77FC0BC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62">
                <a:extLst>
                  <a:ext uri="{FF2B5EF4-FFF2-40B4-BE49-F238E27FC236}">
                    <a16:creationId xmlns:a16="http://schemas.microsoft.com/office/drawing/2014/main" xmlns="" id="{25B45356-3E08-45D5-BBC9-C192DF0277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63">
                <a:extLst>
                  <a:ext uri="{FF2B5EF4-FFF2-40B4-BE49-F238E27FC236}">
                    <a16:creationId xmlns:a16="http://schemas.microsoft.com/office/drawing/2014/main" xmlns="" id="{91492747-178A-41A9-AA53-311C36605D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64">
                <a:extLst>
                  <a:ext uri="{FF2B5EF4-FFF2-40B4-BE49-F238E27FC236}">
                    <a16:creationId xmlns:a16="http://schemas.microsoft.com/office/drawing/2014/main" xmlns="" id="{A9F10528-6F1D-4A7B-AA54-FDCFA7F95D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65">
                <a:extLst>
                  <a:ext uri="{FF2B5EF4-FFF2-40B4-BE49-F238E27FC236}">
                    <a16:creationId xmlns:a16="http://schemas.microsoft.com/office/drawing/2014/main" xmlns="" id="{F25FDC4F-BF55-4EBC-96FB-1ABA99294B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44">
                <a:extLst>
                  <a:ext uri="{FF2B5EF4-FFF2-40B4-BE49-F238E27FC236}">
                    <a16:creationId xmlns:a16="http://schemas.microsoft.com/office/drawing/2014/main" xmlns="" id="{211F8F0A-DB7D-4144-A970-08FC224ACE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3">
                <a:extLst>
                  <a:ext uri="{FF2B5EF4-FFF2-40B4-BE49-F238E27FC236}">
                    <a16:creationId xmlns:a16="http://schemas.microsoft.com/office/drawing/2014/main" xmlns="" id="{C24A760C-62D0-4B10-B081-654AA68A20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717918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red: arrows right">
    <p:bg bwMode="gray">
      <p:bgPr>
        <a:solidFill>
          <a:srgbClr val="E745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Freeform: Shape 91">
            <a:extLst>
              <a:ext uri="{FF2B5EF4-FFF2-40B4-BE49-F238E27FC236}">
                <a16:creationId xmlns:a16="http://schemas.microsoft.com/office/drawing/2014/main" xmlns="" id="{0D68FCE4-3ECE-4D9C-BFBC-0AE54FB23F59}"/>
              </a:ext>
            </a:extLst>
          </p:cNvPr>
          <p:cNvSpPr>
            <a:spLocks/>
          </p:cNvSpPr>
          <p:nvPr userDrawn="1"/>
        </p:nvSpPr>
        <p:spPr bwMode="auto">
          <a:xfrm>
            <a:off x="6189664" y="0"/>
            <a:ext cx="2725738" cy="1934619"/>
          </a:xfrm>
          <a:custGeom>
            <a:avLst/>
            <a:gdLst>
              <a:gd name="connsiteX0" fmla="*/ 1202078 w 2725738"/>
              <a:gd name="connsiteY0" fmla="*/ 0 h 1934619"/>
              <a:gd name="connsiteX1" fmla="*/ 2224120 w 2725738"/>
              <a:gd name="connsiteY1" fmla="*/ 0 h 1934619"/>
              <a:gd name="connsiteX2" fmla="*/ 2290810 w 2725738"/>
              <a:gd name="connsiteY2" fmla="*/ 64887 h 1934619"/>
              <a:gd name="connsiteX3" fmla="*/ 2617279 w 2725738"/>
              <a:gd name="connsiteY3" fmla="*/ 382526 h 1934619"/>
              <a:gd name="connsiteX4" fmla="*/ 2725738 w 2725738"/>
              <a:gd name="connsiteY4" fmla="*/ 634046 h 1934619"/>
              <a:gd name="connsiteX5" fmla="*/ 2617279 w 2725738"/>
              <a:gd name="connsiteY5" fmla="*/ 888424 h 1934619"/>
              <a:gd name="connsiteX6" fmla="*/ 1604047 w 2725738"/>
              <a:gd name="connsiteY6" fmla="*/ 1837341 h 1934619"/>
              <a:gd name="connsiteX7" fmla="*/ 1104566 w 2725738"/>
              <a:gd name="connsiteY7" fmla="*/ 1825908 h 1934619"/>
              <a:gd name="connsiteX8" fmla="*/ 1115983 w 2725738"/>
              <a:gd name="connsiteY8" fmla="*/ 1328584 h 1934619"/>
              <a:gd name="connsiteX9" fmla="*/ 1481317 w 2725738"/>
              <a:gd name="connsiteY9" fmla="*/ 977028 h 1934619"/>
              <a:gd name="connsiteX10" fmla="*/ 348210 w 2725738"/>
              <a:gd name="connsiteY10" fmla="*/ 977028 h 1934619"/>
              <a:gd name="connsiteX11" fmla="*/ 0 w 2725738"/>
              <a:gd name="connsiteY11" fmla="*/ 639763 h 1934619"/>
              <a:gd name="connsiteX12" fmla="*/ 348210 w 2725738"/>
              <a:gd name="connsiteY12" fmla="*/ 302497 h 1934619"/>
              <a:gd name="connsiteX13" fmla="*/ 1504151 w 2725738"/>
              <a:gd name="connsiteY13" fmla="*/ 302497 h 1934619"/>
              <a:gd name="connsiteX14" fmla="*/ 1210751 w 2725738"/>
              <a:gd name="connsiteY14" fmla="*/ 8685 h 1934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25738" h="1934619">
                <a:moveTo>
                  <a:pt x="1202078" y="0"/>
                </a:moveTo>
                <a:lnTo>
                  <a:pt x="2224120" y="0"/>
                </a:lnTo>
                <a:lnTo>
                  <a:pt x="2290810" y="64887"/>
                </a:lnTo>
                <a:cubicBezTo>
                  <a:pt x="2617279" y="382526"/>
                  <a:pt x="2617279" y="382526"/>
                  <a:pt x="2617279" y="382526"/>
                </a:cubicBezTo>
                <a:cubicBezTo>
                  <a:pt x="2677217" y="448264"/>
                  <a:pt x="2725738" y="536868"/>
                  <a:pt x="2725738" y="634046"/>
                </a:cubicBezTo>
                <a:cubicBezTo>
                  <a:pt x="2725738" y="734083"/>
                  <a:pt x="2677217" y="822686"/>
                  <a:pt x="2617279" y="888424"/>
                </a:cubicBezTo>
                <a:cubicBezTo>
                  <a:pt x="1604047" y="1837341"/>
                  <a:pt x="1604047" y="1837341"/>
                  <a:pt x="1604047" y="1837341"/>
                </a:cubicBezTo>
                <a:cubicBezTo>
                  <a:pt x="1461338" y="1971675"/>
                  <a:pt x="1235858" y="1965959"/>
                  <a:pt x="1104566" y="1825908"/>
                </a:cubicBezTo>
                <a:cubicBezTo>
                  <a:pt x="970420" y="1685857"/>
                  <a:pt x="976128" y="1460061"/>
                  <a:pt x="1115983" y="1328584"/>
                </a:cubicBezTo>
                <a:cubicBezTo>
                  <a:pt x="1481317" y="977028"/>
                  <a:pt x="1481317" y="977028"/>
                  <a:pt x="1481317" y="977028"/>
                </a:cubicBezTo>
                <a:cubicBezTo>
                  <a:pt x="348210" y="977028"/>
                  <a:pt x="348210" y="977028"/>
                  <a:pt x="348210" y="977028"/>
                </a:cubicBezTo>
                <a:cubicBezTo>
                  <a:pt x="156980" y="977028"/>
                  <a:pt x="0" y="834119"/>
                  <a:pt x="0" y="639763"/>
                </a:cubicBezTo>
                <a:cubicBezTo>
                  <a:pt x="0" y="448264"/>
                  <a:pt x="156980" y="302497"/>
                  <a:pt x="348210" y="302497"/>
                </a:cubicBezTo>
                <a:cubicBezTo>
                  <a:pt x="1504151" y="302497"/>
                  <a:pt x="1504151" y="302497"/>
                  <a:pt x="1504151" y="302497"/>
                </a:cubicBezTo>
                <a:cubicBezTo>
                  <a:pt x="1358588" y="156730"/>
                  <a:pt x="1267611" y="65625"/>
                  <a:pt x="1210751" y="86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3" name="Freeform 13">
            <a:extLst>
              <a:ext uri="{FF2B5EF4-FFF2-40B4-BE49-F238E27FC236}">
                <a16:creationId xmlns:a16="http://schemas.microsoft.com/office/drawing/2014/main" xmlns="" id="{5ED5FE6F-BDD0-4FA9-AFD1-9D66B2BBBFF3}"/>
              </a:ext>
            </a:extLst>
          </p:cNvPr>
          <p:cNvSpPr>
            <a:spLocks/>
          </p:cNvSpPr>
          <p:nvPr userDrawn="1"/>
        </p:nvSpPr>
        <p:spPr bwMode="auto">
          <a:xfrm>
            <a:off x="8070852" y="1330325"/>
            <a:ext cx="2714625" cy="2667000"/>
          </a:xfrm>
          <a:custGeom>
            <a:avLst/>
            <a:gdLst>
              <a:gd name="T0" fmla="*/ 951 w 951"/>
              <a:gd name="T1" fmla="*/ 464 h 933"/>
              <a:gd name="T2" fmla="*/ 951 w 951"/>
              <a:gd name="T3" fmla="*/ 464 h 933"/>
              <a:gd name="T4" fmla="*/ 914 w 951"/>
              <a:gd name="T5" fmla="*/ 553 h 933"/>
              <a:gd name="T6" fmla="*/ 914 w 951"/>
              <a:gd name="T7" fmla="*/ 553 h 933"/>
              <a:gd name="T8" fmla="*/ 560 w 951"/>
              <a:gd name="T9" fmla="*/ 886 h 933"/>
              <a:gd name="T10" fmla="*/ 386 w 951"/>
              <a:gd name="T11" fmla="*/ 881 h 933"/>
              <a:gd name="T12" fmla="*/ 391 w 951"/>
              <a:gd name="T13" fmla="*/ 709 h 933"/>
              <a:gd name="T14" fmla="*/ 519 w 951"/>
              <a:gd name="T15" fmla="*/ 588 h 933"/>
              <a:gd name="T16" fmla="*/ 123 w 951"/>
              <a:gd name="T17" fmla="*/ 588 h 933"/>
              <a:gd name="T18" fmla="*/ 0 w 951"/>
              <a:gd name="T19" fmla="*/ 466 h 933"/>
              <a:gd name="T20" fmla="*/ 123 w 951"/>
              <a:gd name="T21" fmla="*/ 343 h 933"/>
              <a:gd name="T22" fmla="*/ 527 w 951"/>
              <a:gd name="T23" fmla="*/ 343 h 933"/>
              <a:gd name="T24" fmla="*/ 392 w 951"/>
              <a:gd name="T25" fmla="*/ 210 h 933"/>
              <a:gd name="T26" fmla="*/ 390 w 951"/>
              <a:gd name="T27" fmla="*/ 37 h 933"/>
              <a:gd name="T28" fmla="*/ 477 w 951"/>
              <a:gd name="T29" fmla="*/ 0 h 933"/>
              <a:gd name="T30" fmla="*/ 563 w 951"/>
              <a:gd name="T31" fmla="*/ 35 h 933"/>
              <a:gd name="T32" fmla="*/ 914 w 951"/>
              <a:gd name="T33" fmla="*/ 377 h 933"/>
              <a:gd name="T34" fmla="*/ 914 w 951"/>
              <a:gd name="T35" fmla="*/ 377 h 933"/>
              <a:gd name="T36" fmla="*/ 951 w 951"/>
              <a:gd name="T37" fmla="*/ 464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51" h="933">
                <a:moveTo>
                  <a:pt x="951" y="464"/>
                </a:moveTo>
                <a:cubicBezTo>
                  <a:pt x="951" y="464"/>
                  <a:pt x="951" y="464"/>
                  <a:pt x="951" y="464"/>
                </a:cubicBezTo>
                <a:cubicBezTo>
                  <a:pt x="951" y="499"/>
                  <a:pt x="936" y="531"/>
                  <a:pt x="914" y="553"/>
                </a:cubicBezTo>
                <a:cubicBezTo>
                  <a:pt x="914" y="553"/>
                  <a:pt x="914" y="553"/>
                  <a:pt x="914" y="553"/>
                </a:cubicBezTo>
                <a:cubicBezTo>
                  <a:pt x="560" y="886"/>
                  <a:pt x="560" y="886"/>
                  <a:pt x="560" y="886"/>
                </a:cubicBezTo>
                <a:cubicBezTo>
                  <a:pt x="511" y="933"/>
                  <a:pt x="433" y="930"/>
                  <a:pt x="386" y="881"/>
                </a:cubicBezTo>
                <a:cubicBezTo>
                  <a:pt x="340" y="832"/>
                  <a:pt x="342" y="756"/>
                  <a:pt x="391" y="709"/>
                </a:cubicBezTo>
                <a:cubicBezTo>
                  <a:pt x="519" y="588"/>
                  <a:pt x="519" y="588"/>
                  <a:pt x="519" y="588"/>
                </a:cubicBezTo>
                <a:cubicBezTo>
                  <a:pt x="123" y="588"/>
                  <a:pt x="123" y="588"/>
                  <a:pt x="123" y="588"/>
                </a:cubicBezTo>
                <a:cubicBezTo>
                  <a:pt x="55" y="588"/>
                  <a:pt x="0" y="533"/>
                  <a:pt x="0" y="466"/>
                </a:cubicBezTo>
                <a:cubicBezTo>
                  <a:pt x="0" y="398"/>
                  <a:pt x="55" y="343"/>
                  <a:pt x="123" y="343"/>
                </a:cubicBezTo>
                <a:cubicBezTo>
                  <a:pt x="527" y="343"/>
                  <a:pt x="527" y="343"/>
                  <a:pt x="527" y="343"/>
                </a:cubicBezTo>
                <a:cubicBezTo>
                  <a:pt x="392" y="210"/>
                  <a:pt x="392" y="210"/>
                  <a:pt x="392" y="210"/>
                </a:cubicBezTo>
                <a:cubicBezTo>
                  <a:pt x="343" y="163"/>
                  <a:pt x="343" y="85"/>
                  <a:pt x="390" y="37"/>
                </a:cubicBezTo>
                <a:cubicBezTo>
                  <a:pt x="414" y="12"/>
                  <a:pt x="445" y="0"/>
                  <a:pt x="477" y="0"/>
                </a:cubicBezTo>
                <a:cubicBezTo>
                  <a:pt x="508" y="0"/>
                  <a:pt x="539" y="11"/>
                  <a:pt x="563" y="35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36" y="399"/>
                  <a:pt x="951" y="430"/>
                  <a:pt x="951" y="46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xmlns="" id="{1EAD9BF4-B8B5-4F94-9690-C775A057188C}"/>
              </a:ext>
            </a:extLst>
          </p:cNvPr>
          <p:cNvSpPr/>
          <p:nvPr userDrawn="1"/>
        </p:nvSpPr>
        <p:spPr>
          <a:xfrm>
            <a:off x="10094915" y="3205163"/>
            <a:ext cx="2090735" cy="2627164"/>
          </a:xfrm>
          <a:custGeom>
            <a:avLst/>
            <a:gdLst>
              <a:gd name="connsiteX0" fmla="*/ 1361433 w 2090735"/>
              <a:gd name="connsiteY0" fmla="*/ 0 h 2627164"/>
              <a:gd name="connsiteX1" fmla="*/ 1606891 w 2090735"/>
              <a:gd name="connsiteY1" fmla="*/ 97178 h 2627164"/>
              <a:gd name="connsiteX2" fmla="*/ 2070030 w 2090735"/>
              <a:gd name="connsiteY2" fmla="*/ 551694 h 2627164"/>
              <a:gd name="connsiteX3" fmla="*/ 2090735 w 2090735"/>
              <a:gd name="connsiteY3" fmla="*/ 572014 h 2627164"/>
              <a:gd name="connsiteX4" fmla="*/ 2090735 w 2090735"/>
              <a:gd name="connsiteY4" fmla="*/ 2065811 h 2627164"/>
              <a:gd name="connsiteX5" fmla="*/ 2021725 w 2090735"/>
              <a:gd name="connsiteY5" fmla="*/ 2130819 h 2627164"/>
              <a:gd name="connsiteX6" fmla="*/ 1595474 w 2090735"/>
              <a:gd name="connsiteY6" fmla="*/ 2532349 h 2627164"/>
              <a:gd name="connsiteX7" fmla="*/ 1101705 w 2090735"/>
              <a:gd name="connsiteY7" fmla="*/ 2518058 h 2627164"/>
              <a:gd name="connsiteX8" fmla="*/ 1115976 w 2090735"/>
              <a:gd name="connsiteY8" fmla="*/ 2026451 h 2627164"/>
              <a:gd name="connsiteX9" fmla="*/ 1481308 w 2090735"/>
              <a:gd name="connsiteY9" fmla="*/ 1680611 h 2627164"/>
              <a:gd name="connsiteX10" fmla="*/ 348207 w 2090735"/>
              <a:gd name="connsiteY10" fmla="*/ 1680611 h 2627164"/>
              <a:gd name="connsiteX11" fmla="*/ 0 w 2090735"/>
              <a:gd name="connsiteY11" fmla="*/ 1331913 h 2627164"/>
              <a:gd name="connsiteX12" fmla="*/ 348207 w 2090735"/>
              <a:gd name="connsiteY12" fmla="*/ 986073 h 2627164"/>
              <a:gd name="connsiteX13" fmla="*/ 1504141 w 2090735"/>
              <a:gd name="connsiteY13" fmla="*/ 986073 h 2627164"/>
              <a:gd name="connsiteX14" fmla="*/ 1115976 w 2090735"/>
              <a:gd name="connsiteY14" fmla="*/ 603076 h 2627164"/>
              <a:gd name="connsiteX15" fmla="*/ 1113122 w 2090735"/>
              <a:gd name="connsiteY15" fmla="*/ 105753 h 2627164"/>
              <a:gd name="connsiteX16" fmla="*/ 1361433 w 2090735"/>
              <a:gd name="connsiteY16" fmla="*/ 0 h 262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90735" h="2627164">
                <a:moveTo>
                  <a:pt x="1361433" y="0"/>
                </a:moveTo>
                <a:cubicBezTo>
                  <a:pt x="1449912" y="0"/>
                  <a:pt x="1538391" y="31440"/>
                  <a:pt x="1606891" y="97178"/>
                </a:cubicBezTo>
                <a:cubicBezTo>
                  <a:pt x="1794195" y="280995"/>
                  <a:pt x="1946380" y="430346"/>
                  <a:pt x="2070030" y="551694"/>
                </a:cubicBezTo>
                <a:lnTo>
                  <a:pt x="2090735" y="572014"/>
                </a:lnTo>
                <a:lnTo>
                  <a:pt x="2090735" y="2065811"/>
                </a:lnTo>
                <a:lnTo>
                  <a:pt x="2021725" y="2130819"/>
                </a:lnTo>
                <a:cubicBezTo>
                  <a:pt x="1595474" y="2532349"/>
                  <a:pt x="1595474" y="2532349"/>
                  <a:pt x="1595474" y="2532349"/>
                </a:cubicBezTo>
                <a:cubicBezTo>
                  <a:pt x="1455621" y="2663825"/>
                  <a:pt x="1232996" y="2658109"/>
                  <a:pt x="1101705" y="2518058"/>
                </a:cubicBezTo>
                <a:cubicBezTo>
                  <a:pt x="970414" y="2378007"/>
                  <a:pt x="973268" y="2157927"/>
                  <a:pt x="1115976" y="2026451"/>
                </a:cubicBezTo>
                <a:cubicBezTo>
                  <a:pt x="1481308" y="1680611"/>
                  <a:pt x="1481308" y="1680611"/>
                  <a:pt x="1481308" y="1680611"/>
                </a:cubicBezTo>
                <a:cubicBezTo>
                  <a:pt x="348207" y="1680611"/>
                  <a:pt x="348207" y="1680611"/>
                  <a:pt x="348207" y="1680611"/>
                </a:cubicBezTo>
                <a:cubicBezTo>
                  <a:pt x="156979" y="1680611"/>
                  <a:pt x="0" y="1526269"/>
                  <a:pt x="0" y="1331913"/>
                </a:cubicBezTo>
                <a:cubicBezTo>
                  <a:pt x="0" y="1140415"/>
                  <a:pt x="156979" y="986073"/>
                  <a:pt x="348207" y="986073"/>
                </a:cubicBezTo>
                <a:cubicBezTo>
                  <a:pt x="1504141" y="986073"/>
                  <a:pt x="1504141" y="986073"/>
                  <a:pt x="1504141" y="986073"/>
                </a:cubicBezTo>
                <a:cubicBezTo>
                  <a:pt x="1115976" y="603076"/>
                  <a:pt x="1115976" y="603076"/>
                  <a:pt x="1115976" y="603076"/>
                </a:cubicBezTo>
                <a:cubicBezTo>
                  <a:pt x="978976" y="465884"/>
                  <a:pt x="976122" y="242946"/>
                  <a:pt x="1113122" y="105753"/>
                </a:cubicBezTo>
                <a:cubicBezTo>
                  <a:pt x="1181621" y="34298"/>
                  <a:pt x="1270100" y="0"/>
                  <a:pt x="13614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:a16="http://schemas.microsoft.com/office/drawing/2014/main" xmlns="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:a16="http://schemas.microsoft.com/office/drawing/2014/main" xmlns="" id="{DA577DF9-6177-43F6-9727-935B44738B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5" name="Group 94">
            <a:extLst>
              <a:ext uri="{FF2B5EF4-FFF2-40B4-BE49-F238E27FC236}">
                <a16:creationId xmlns:a16="http://schemas.microsoft.com/office/drawing/2014/main" xmlns="" id="{675E7807-2062-4487-9585-90141551AA4C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6" name="Group 21">
              <a:extLst>
                <a:ext uri="{FF2B5EF4-FFF2-40B4-BE49-F238E27FC236}">
                  <a16:creationId xmlns:a16="http://schemas.microsoft.com/office/drawing/2014/main" xmlns="" id="{8D519FDD-7E63-45DD-834B-C57549E082B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69" name="Line 22">
                <a:extLst>
                  <a:ext uri="{FF2B5EF4-FFF2-40B4-BE49-F238E27FC236}">
                    <a16:creationId xmlns:a16="http://schemas.microsoft.com/office/drawing/2014/main" xmlns="" id="{D7AF4A8D-04E9-419B-9DCF-F501C1FEFC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3">
                <a:extLst>
                  <a:ext uri="{FF2B5EF4-FFF2-40B4-BE49-F238E27FC236}">
                    <a16:creationId xmlns:a16="http://schemas.microsoft.com/office/drawing/2014/main" xmlns="" id="{8D3D68B6-87AB-42C7-A38D-08A83B2A55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4">
                <a:extLst>
                  <a:ext uri="{FF2B5EF4-FFF2-40B4-BE49-F238E27FC236}">
                    <a16:creationId xmlns:a16="http://schemas.microsoft.com/office/drawing/2014/main" xmlns="" id="{EECC638E-7D2B-4373-AA97-02294A1697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5">
                <a:extLst>
                  <a:ext uri="{FF2B5EF4-FFF2-40B4-BE49-F238E27FC236}">
                    <a16:creationId xmlns:a16="http://schemas.microsoft.com/office/drawing/2014/main" xmlns="" id="{C4366B2A-19E3-451B-8D7F-2D39613B44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6">
                <a:extLst>
                  <a:ext uri="{FF2B5EF4-FFF2-40B4-BE49-F238E27FC236}">
                    <a16:creationId xmlns:a16="http://schemas.microsoft.com/office/drawing/2014/main" xmlns="" id="{CB27FB4E-295D-4329-8549-C4F50F8866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7">
                <a:extLst>
                  <a:ext uri="{FF2B5EF4-FFF2-40B4-BE49-F238E27FC236}">
                    <a16:creationId xmlns:a16="http://schemas.microsoft.com/office/drawing/2014/main" xmlns="" id="{484A688E-D6A6-42C8-82F1-9ACE902AFB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8">
                <a:extLst>
                  <a:ext uri="{FF2B5EF4-FFF2-40B4-BE49-F238E27FC236}">
                    <a16:creationId xmlns:a16="http://schemas.microsoft.com/office/drawing/2014/main" xmlns="" id="{7DC6FB77-14FC-423A-BD46-C74C855989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1">
                <a:extLst>
                  <a:ext uri="{FF2B5EF4-FFF2-40B4-BE49-F238E27FC236}">
                    <a16:creationId xmlns:a16="http://schemas.microsoft.com/office/drawing/2014/main" xmlns="" id="{40AADB29-AD94-4B96-AC42-FAB4DAA1D4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2">
                <a:extLst>
                  <a:ext uri="{FF2B5EF4-FFF2-40B4-BE49-F238E27FC236}">
                    <a16:creationId xmlns:a16="http://schemas.microsoft.com/office/drawing/2014/main" xmlns="" id="{F1D1B294-DEA7-4737-88B8-815D265516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3">
                <a:extLst>
                  <a:ext uri="{FF2B5EF4-FFF2-40B4-BE49-F238E27FC236}">
                    <a16:creationId xmlns:a16="http://schemas.microsoft.com/office/drawing/2014/main" xmlns="" id="{F23D7761-8315-474E-B50F-EF045116EE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4">
                <a:extLst>
                  <a:ext uri="{FF2B5EF4-FFF2-40B4-BE49-F238E27FC236}">
                    <a16:creationId xmlns:a16="http://schemas.microsoft.com/office/drawing/2014/main" xmlns="" id="{F7FD4EB5-08D7-4A24-8558-5C119E5861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5">
                <a:extLst>
                  <a:ext uri="{FF2B5EF4-FFF2-40B4-BE49-F238E27FC236}">
                    <a16:creationId xmlns:a16="http://schemas.microsoft.com/office/drawing/2014/main" xmlns="" id="{393C49A8-C118-4E74-9BF1-26A44D7C3D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6">
                <a:extLst>
                  <a:ext uri="{FF2B5EF4-FFF2-40B4-BE49-F238E27FC236}">
                    <a16:creationId xmlns:a16="http://schemas.microsoft.com/office/drawing/2014/main" xmlns="" id="{BCCAB196-311E-417C-98ED-E5538C1555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7">
                <a:extLst>
                  <a:ext uri="{FF2B5EF4-FFF2-40B4-BE49-F238E27FC236}">
                    <a16:creationId xmlns:a16="http://schemas.microsoft.com/office/drawing/2014/main" xmlns="" id="{18C4E2FD-0AC2-49E9-849F-55F6DF91EA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8">
                <a:extLst>
                  <a:ext uri="{FF2B5EF4-FFF2-40B4-BE49-F238E27FC236}">
                    <a16:creationId xmlns:a16="http://schemas.microsoft.com/office/drawing/2014/main" xmlns="" id="{328ABB61-0C67-475E-B40B-E5CF780DCD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8">
                <a:extLst>
                  <a:ext uri="{FF2B5EF4-FFF2-40B4-BE49-F238E27FC236}">
                    <a16:creationId xmlns:a16="http://schemas.microsoft.com/office/drawing/2014/main" xmlns="" id="{21FEE6CE-A635-4086-B630-D07E18AFF8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7" name="Group 21">
              <a:extLst>
                <a:ext uri="{FF2B5EF4-FFF2-40B4-BE49-F238E27FC236}">
                  <a16:creationId xmlns:a16="http://schemas.microsoft.com/office/drawing/2014/main" xmlns="" id="{63D620D5-6A18-4188-B581-37BCB93C620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3" name="Line 22">
                <a:extLst>
                  <a:ext uri="{FF2B5EF4-FFF2-40B4-BE49-F238E27FC236}">
                    <a16:creationId xmlns:a16="http://schemas.microsoft.com/office/drawing/2014/main" xmlns="" id="{26155232-0B09-4860-9462-8E7A699376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23">
                <a:extLst>
                  <a:ext uri="{FF2B5EF4-FFF2-40B4-BE49-F238E27FC236}">
                    <a16:creationId xmlns:a16="http://schemas.microsoft.com/office/drawing/2014/main" xmlns="" id="{93F0D45A-878E-49C0-8EF9-3D2F24E65F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24">
                <a:extLst>
                  <a:ext uri="{FF2B5EF4-FFF2-40B4-BE49-F238E27FC236}">
                    <a16:creationId xmlns:a16="http://schemas.microsoft.com/office/drawing/2014/main" xmlns="" id="{159493CC-055D-4537-ACF3-319600AC0F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5">
                <a:extLst>
                  <a:ext uri="{FF2B5EF4-FFF2-40B4-BE49-F238E27FC236}">
                    <a16:creationId xmlns:a16="http://schemas.microsoft.com/office/drawing/2014/main" xmlns="" id="{81FBD217-424C-4A6C-9CAF-2B5CF2BAAA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6">
                <a:extLst>
                  <a:ext uri="{FF2B5EF4-FFF2-40B4-BE49-F238E27FC236}">
                    <a16:creationId xmlns:a16="http://schemas.microsoft.com/office/drawing/2014/main" xmlns="" id="{110F5E11-D403-43AC-9720-67F70670F1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7">
                <a:extLst>
                  <a:ext uri="{FF2B5EF4-FFF2-40B4-BE49-F238E27FC236}">
                    <a16:creationId xmlns:a16="http://schemas.microsoft.com/office/drawing/2014/main" xmlns="" id="{A2284849-9823-4AC9-A508-C7E813651D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8">
                <a:extLst>
                  <a:ext uri="{FF2B5EF4-FFF2-40B4-BE49-F238E27FC236}">
                    <a16:creationId xmlns:a16="http://schemas.microsoft.com/office/drawing/2014/main" xmlns="" id="{FB6FF0E4-BF3A-49B9-8784-44B16CE955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31">
                <a:extLst>
                  <a:ext uri="{FF2B5EF4-FFF2-40B4-BE49-F238E27FC236}">
                    <a16:creationId xmlns:a16="http://schemas.microsoft.com/office/drawing/2014/main" xmlns="" id="{54A9D79E-E946-42A6-AA00-9A161C9B1E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32">
                <a:extLst>
                  <a:ext uri="{FF2B5EF4-FFF2-40B4-BE49-F238E27FC236}">
                    <a16:creationId xmlns:a16="http://schemas.microsoft.com/office/drawing/2014/main" xmlns="" id="{F5BCA386-006F-4C6D-815E-2BE0D07950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3">
                <a:extLst>
                  <a:ext uri="{FF2B5EF4-FFF2-40B4-BE49-F238E27FC236}">
                    <a16:creationId xmlns:a16="http://schemas.microsoft.com/office/drawing/2014/main" xmlns="" id="{3F8C463B-0AC5-45EF-9268-6DD4F72A0D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4">
                <a:extLst>
                  <a:ext uri="{FF2B5EF4-FFF2-40B4-BE49-F238E27FC236}">
                    <a16:creationId xmlns:a16="http://schemas.microsoft.com/office/drawing/2014/main" xmlns="" id="{AA502B6E-A68B-4FC3-95A1-2C42BE8292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5">
                <a:extLst>
                  <a:ext uri="{FF2B5EF4-FFF2-40B4-BE49-F238E27FC236}">
                    <a16:creationId xmlns:a16="http://schemas.microsoft.com/office/drawing/2014/main" xmlns="" id="{5F150469-AE02-4393-A58B-F854EEBEF0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6">
                <a:extLst>
                  <a:ext uri="{FF2B5EF4-FFF2-40B4-BE49-F238E27FC236}">
                    <a16:creationId xmlns:a16="http://schemas.microsoft.com/office/drawing/2014/main" xmlns="" id="{AD60A004-3464-44C2-BF18-F365CBCF91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7">
                <a:extLst>
                  <a:ext uri="{FF2B5EF4-FFF2-40B4-BE49-F238E27FC236}">
                    <a16:creationId xmlns:a16="http://schemas.microsoft.com/office/drawing/2014/main" xmlns="" id="{DC581E14-6D9C-4D47-956A-D6432B005E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8">
                <a:extLst>
                  <a:ext uri="{FF2B5EF4-FFF2-40B4-BE49-F238E27FC236}">
                    <a16:creationId xmlns:a16="http://schemas.microsoft.com/office/drawing/2014/main" xmlns="" id="{24F17F72-326C-4B48-A05E-93D9874DDE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8">
                <a:extLst>
                  <a:ext uri="{FF2B5EF4-FFF2-40B4-BE49-F238E27FC236}">
                    <a16:creationId xmlns:a16="http://schemas.microsoft.com/office/drawing/2014/main" xmlns="" id="{56F6865E-BD27-440C-BB2B-8F7E7A8781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8" name="Group 41">
              <a:extLst>
                <a:ext uri="{FF2B5EF4-FFF2-40B4-BE49-F238E27FC236}">
                  <a16:creationId xmlns:a16="http://schemas.microsoft.com/office/drawing/2014/main" xmlns="" id="{2DBFD16F-6F1F-4684-96EC-9893D8B2821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7" name="Line 42">
                <a:extLst>
                  <a:ext uri="{FF2B5EF4-FFF2-40B4-BE49-F238E27FC236}">
                    <a16:creationId xmlns:a16="http://schemas.microsoft.com/office/drawing/2014/main" xmlns="" id="{533A541C-1936-4F21-9E5C-CD297C9895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:a16="http://schemas.microsoft.com/office/drawing/2014/main" xmlns="" id="{6819BC32-8CE9-45A6-9412-6D87542B7D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44">
                <a:extLst>
                  <a:ext uri="{FF2B5EF4-FFF2-40B4-BE49-F238E27FC236}">
                    <a16:creationId xmlns:a16="http://schemas.microsoft.com/office/drawing/2014/main" xmlns="" id="{0D0F72FF-68E4-4EC6-9DD7-0521CB1FEB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0" name="Line 45">
                <a:extLst>
                  <a:ext uri="{FF2B5EF4-FFF2-40B4-BE49-F238E27FC236}">
                    <a16:creationId xmlns:a16="http://schemas.microsoft.com/office/drawing/2014/main" xmlns="" id="{4CDC7B84-3FD3-4F7E-B303-06FC97C163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6">
                <a:extLst>
                  <a:ext uri="{FF2B5EF4-FFF2-40B4-BE49-F238E27FC236}">
                    <a16:creationId xmlns:a16="http://schemas.microsoft.com/office/drawing/2014/main" xmlns="" id="{14D74893-6909-41E6-9A55-E31BF7569A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7">
                <a:extLst>
                  <a:ext uri="{FF2B5EF4-FFF2-40B4-BE49-F238E27FC236}">
                    <a16:creationId xmlns:a16="http://schemas.microsoft.com/office/drawing/2014/main" xmlns="" id="{90C28FEC-138E-46AB-BF2A-B0D2AFFEB3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8">
                <a:extLst>
                  <a:ext uri="{FF2B5EF4-FFF2-40B4-BE49-F238E27FC236}">
                    <a16:creationId xmlns:a16="http://schemas.microsoft.com/office/drawing/2014/main" xmlns="" id="{40A7B3A0-4C54-4E3A-BAA1-0F0355B497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9">
                <a:extLst>
                  <a:ext uri="{FF2B5EF4-FFF2-40B4-BE49-F238E27FC236}">
                    <a16:creationId xmlns:a16="http://schemas.microsoft.com/office/drawing/2014/main" xmlns="" id="{5E093119-49DD-4792-B8DC-5127897D3A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50">
                <a:extLst>
                  <a:ext uri="{FF2B5EF4-FFF2-40B4-BE49-F238E27FC236}">
                    <a16:creationId xmlns:a16="http://schemas.microsoft.com/office/drawing/2014/main" xmlns="" id="{89335BA8-216B-444B-B38E-E14BD73AF1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51">
                <a:extLst>
                  <a:ext uri="{FF2B5EF4-FFF2-40B4-BE49-F238E27FC236}">
                    <a16:creationId xmlns:a16="http://schemas.microsoft.com/office/drawing/2014/main" xmlns="" id="{556AD178-35A8-4FB9-A9F8-75854ADEB9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2">
                <a:extLst>
                  <a:ext uri="{FF2B5EF4-FFF2-40B4-BE49-F238E27FC236}">
                    <a16:creationId xmlns:a16="http://schemas.microsoft.com/office/drawing/2014/main" xmlns="" id="{159C1FB3-772A-44F0-A087-7ACA8E387F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3">
                <a:extLst>
                  <a:ext uri="{FF2B5EF4-FFF2-40B4-BE49-F238E27FC236}">
                    <a16:creationId xmlns:a16="http://schemas.microsoft.com/office/drawing/2014/main" xmlns="" id="{C3B6D845-D3ED-409C-B9F8-D913A559E9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4">
                <a:extLst>
                  <a:ext uri="{FF2B5EF4-FFF2-40B4-BE49-F238E27FC236}">
                    <a16:creationId xmlns:a16="http://schemas.microsoft.com/office/drawing/2014/main" xmlns="" id="{F5C67E75-CF51-4B80-9D15-ACD08BDEFB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5">
                <a:extLst>
                  <a:ext uri="{FF2B5EF4-FFF2-40B4-BE49-F238E27FC236}">
                    <a16:creationId xmlns:a16="http://schemas.microsoft.com/office/drawing/2014/main" xmlns="" id="{D97155A3-51FA-4D75-B8CA-02F8CE31EB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6">
                <a:extLst>
                  <a:ext uri="{FF2B5EF4-FFF2-40B4-BE49-F238E27FC236}">
                    <a16:creationId xmlns:a16="http://schemas.microsoft.com/office/drawing/2014/main" xmlns="" id="{A1E58421-A0F5-441B-AD7E-100FF82B2B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7">
                <a:extLst>
                  <a:ext uri="{FF2B5EF4-FFF2-40B4-BE49-F238E27FC236}">
                    <a16:creationId xmlns:a16="http://schemas.microsoft.com/office/drawing/2014/main" xmlns="" id="{D8306DC5-9298-476E-B1F3-3B0E945FC0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8">
                <a:extLst>
                  <a:ext uri="{FF2B5EF4-FFF2-40B4-BE49-F238E27FC236}">
                    <a16:creationId xmlns:a16="http://schemas.microsoft.com/office/drawing/2014/main" xmlns="" id="{FDF1071D-026A-4E1C-AA42-B81E10E6BB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9">
                <a:extLst>
                  <a:ext uri="{FF2B5EF4-FFF2-40B4-BE49-F238E27FC236}">
                    <a16:creationId xmlns:a16="http://schemas.microsoft.com/office/drawing/2014/main" xmlns="" id="{EF92C672-4635-40B5-A37D-02411515CA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60">
                <a:extLst>
                  <a:ext uri="{FF2B5EF4-FFF2-40B4-BE49-F238E27FC236}">
                    <a16:creationId xmlns:a16="http://schemas.microsoft.com/office/drawing/2014/main" xmlns="" id="{0A75E972-7922-46FB-8D2C-46EFCF6AA2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61">
                <a:extLst>
                  <a:ext uri="{FF2B5EF4-FFF2-40B4-BE49-F238E27FC236}">
                    <a16:creationId xmlns:a16="http://schemas.microsoft.com/office/drawing/2014/main" xmlns="" id="{A9F4D072-D76F-4C75-8318-C75A7BE000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2">
                <a:extLst>
                  <a:ext uri="{FF2B5EF4-FFF2-40B4-BE49-F238E27FC236}">
                    <a16:creationId xmlns:a16="http://schemas.microsoft.com/office/drawing/2014/main" xmlns="" id="{B415B061-DD65-4CA0-A1E1-E4EF234912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3">
                <a:extLst>
                  <a:ext uri="{FF2B5EF4-FFF2-40B4-BE49-F238E27FC236}">
                    <a16:creationId xmlns:a16="http://schemas.microsoft.com/office/drawing/2014/main" xmlns="" id="{D9205B89-A3E1-49DA-B14D-0DFEE1B1A1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4">
                <a:extLst>
                  <a:ext uri="{FF2B5EF4-FFF2-40B4-BE49-F238E27FC236}">
                    <a16:creationId xmlns:a16="http://schemas.microsoft.com/office/drawing/2014/main" xmlns="" id="{DA4A0326-D347-4DC1-8F88-D8D06A9CEE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5">
                <a:extLst>
                  <a:ext uri="{FF2B5EF4-FFF2-40B4-BE49-F238E27FC236}">
                    <a16:creationId xmlns:a16="http://schemas.microsoft.com/office/drawing/2014/main" xmlns="" id="{2DFBA4AF-C484-4781-B703-4CCB2B93F9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44">
                <a:extLst>
                  <a:ext uri="{FF2B5EF4-FFF2-40B4-BE49-F238E27FC236}">
                    <a16:creationId xmlns:a16="http://schemas.microsoft.com/office/drawing/2014/main" xmlns="" id="{DEEF4041-C4EE-4FCB-8F5B-AC6F3F392C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2" name="Line 43">
                <a:extLst>
                  <a:ext uri="{FF2B5EF4-FFF2-40B4-BE49-F238E27FC236}">
                    <a16:creationId xmlns:a16="http://schemas.microsoft.com/office/drawing/2014/main" xmlns="" id="{0D9F3112-DD1E-4C63-AE60-B138E06641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9" name="Group 41">
              <a:extLst>
                <a:ext uri="{FF2B5EF4-FFF2-40B4-BE49-F238E27FC236}">
                  <a16:creationId xmlns:a16="http://schemas.microsoft.com/office/drawing/2014/main" xmlns="" id="{04AA121F-687C-4C07-AA67-B0306B11DFC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0" name="Line 42">
                <a:extLst>
                  <a:ext uri="{FF2B5EF4-FFF2-40B4-BE49-F238E27FC236}">
                    <a16:creationId xmlns:a16="http://schemas.microsoft.com/office/drawing/2014/main" xmlns="" id="{FC90B632-8045-468D-AC2B-48571EB889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43">
                <a:extLst>
                  <a:ext uri="{FF2B5EF4-FFF2-40B4-BE49-F238E27FC236}">
                    <a16:creationId xmlns:a16="http://schemas.microsoft.com/office/drawing/2014/main" xmlns="" id="{AF96EF27-1C61-417F-AABA-1EEF1CA5BB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44">
                <a:extLst>
                  <a:ext uri="{FF2B5EF4-FFF2-40B4-BE49-F238E27FC236}">
                    <a16:creationId xmlns:a16="http://schemas.microsoft.com/office/drawing/2014/main" xmlns="" id="{6E6885AC-B475-4004-A914-07C2A7E4F3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45">
                <a:extLst>
                  <a:ext uri="{FF2B5EF4-FFF2-40B4-BE49-F238E27FC236}">
                    <a16:creationId xmlns:a16="http://schemas.microsoft.com/office/drawing/2014/main" xmlns="" id="{6FA66947-18F5-4A02-BA0D-754C9B8DEA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6">
                <a:extLst>
                  <a:ext uri="{FF2B5EF4-FFF2-40B4-BE49-F238E27FC236}">
                    <a16:creationId xmlns:a16="http://schemas.microsoft.com/office/drawing/2014/main" xmlns="" id="{133A685B-217C-448F-BB7C-BD5AFB1771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7">
                <a:extLst>
                  <a:ext uri="{FF2B5EF4-FFF2-40B4-BE49-F238E27FC236}">
                    <a16:creationId xmlns:a16="http://schemas.microsoft.com/office/drawing/2014/main" xmlns="" id="{1B8BC112-084F-4BCF-A696-DB155F3158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8">
                <a:extLst>
                  <a:ext uri="{FF2B5EF4-FFF2-40B4-BE49-F238E27FC236}">
                    <a16:creationId xmlns:a16="http://schemas.microsoft.com/office/drawing/2014/main" xmlns="" id="{B375EB27-9E18-4B0E-9D86-85C9F070E3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9">
                <a:extLst>
                  <a:ext uri="{FF2B5EF4-FFF2-40B4-BE49-F238E27FC236}">
                    <a16:creationId xmlns:a16="http://schemas.microsoft.com/office/drawing/2014/main" xmlns="" id="{4970749A-B95A-4EE7-9D75-17A9EF2C29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50">
                <a:extLst>
                  <a:ext uri="{FF2B5EF4-FFF2-40B4-BE49-F238E27FC236}">
                    <a16:creationId xmlns:a16="http://schemas.microsoft.com/office/drawing/2014/main" xmlns="" id="{33F5782C-FBB2-4BB7-833A-80E74EAA32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51">
                <a:extLst>
                  <a:ext uri="{FF2B5EF4-FFF2-40B4-BE49-F238E27FC236}">
                    <a16:creationId xmlns:a16="http://schemas.microsoft.com/office/drawing/2014/main" xmlns="" id="{B9477BEA-7518-4953-B190-5CF1BE365B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52">
                <a:extLst>
                  <a:ext uri="{FF2B5EF4-FFF2-40B4-BE49-F238E27FC236}">
                    <a16:creationId xmlns:a16="http://schemas.microsoft.com/office/drawing/2014/main" xmlns="" id="{10E71EA1-6205-4095-BAD5-5BC344AF83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3">
                <a:extLst>
                  <a:ext uri="{FF2B5EF4-FFF2-40B4-BE49-F238E27FC236}">
                    <a16:creationId xmlns:a16="http://schemas.microsoft.com/office/drawing/2014/main" xmlns="" id="{3D95347C-76FB-458E-9F23-337A6B173C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4">
                <a:extLst>
                  <a:ext uri="{FF2B5EF4-FFF2-40B4-BE49-F238E27FC236}">
                    <a16:creationId xmlns:a16="http://schemas.microsoft.com/office/drawing/2014/main" xmlns="" id="{D550A93A-D72D-4D56-AD3B-FE050C8534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5">
                <a:extLst>
                  <a:ext uri="{FF2B5EF4-FFF2-40B4-BE49-F238E27FC236}">
                    <a16:creationId xmlns:a16="http://schemas.microsoft.com/office/drawing/2014/main" xmlns="" id="{D12BAEB5-A0CF-4B49-B2DF-244713BFEE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6">
                <a:extLst>
                  <a:ext uri="{FF2B5EF4-FFF2-40B4-BE49-F238E27FC236}">
                    <a16:creationId xmlns:a16="http://schemas.microsoft.com/office/drawing/2014/main" xmlns="" id="{AA0BEB34-8EDF-4884-90DA-79CF3A9979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7">
                <a:extLst>
                  <a:ext uri="{FF2B5EF4-FFF2-40B4-BE49-F238E27FC236}">
                    <a16:creationId xmlns:a16="http://schemas.microsoft.com/office/drawing/2014/main" xmlns="" id="{599AA7BA-F489-4A87-91D5-ACE440689A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8">
                <a:extLst>
                  <a:ext uri="{FF2B5EF4-FFF2-40B4-BE49-F238E27FC236}">
                    <a16:creationId xmlns:a16="http://schemas.microsoft.com/office/drawing/2014/main" xmlns="" id="{1BAAE209-81BE-4971-A080-A429677D5A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9">
                <a:extLst>
                  <a:ext uri="{FF2B5EF4-FFF2-40B4-BE49-F238E27FC236}">
                    <a16:creationId xmlns:a16="http://schemas.microsoft.com/office/drawing/2014/main" xmlns="" id="{4441712E-3C23-4963-B85D-EB1D85EF37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60">
                <a:extLst>
                  <a:ext uri="{FF2B5EF4-FFF2-40B4-BE49-F238E27FC236}">
                    <a16:creationId xmlns:a16="http://schemas.microsoft.com/office/drawing/2014/main" xmlns="" id="{64399F41-6A41-4EC5-BD20-33338D1C1E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61">
                <a:extLst>
                  <a:ext uri="{FF2B5EF4-FFF2-40B4-BE49-F238E27FC236}">
                    <a16:creationId xmlns:a16="http://schemas.microsoft.com/office/drawing/2014/main" xmlns="" id="{81C87CAC-9274-4A3D-9EBB-AAC873E1B1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2">
                <a:extLst>
                  <a:ext uri="{FF2B5EF4-FFF2-40B4-BE49-F238E27FC236}">
                    <a16:creationId xmlns:a16="http://schemas.microsoft.com/office/drawing/2014/main" xmlns="" id="{03E98C47-DBA9-4EDC-9CC7-6EFAA839C3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3">
                <a:extLst>
                  <a:ext uri="{FF2B5EF4-FFF2-40B4-BE49-F238E27FC236}">
                    <a16:creationId xmlns:a16="http://schemas.microsoft.com/office/drawing/2014/main" xmlns="" id="{4C8FAA0D-54A8-40B8-94BD-08EBF94917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4">
                <a:extLst>
                  <a:ext uri="{FF2B5EF4-FFF2-40B4-BE49-F238E27FC236}">
                    <a16:creationId xmlns:a16="http://schemas.microsoft.com/office/drawing/2014/main" xmlns="" id="{78B8B634-A611-4D62-BEC5-0D973670C0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5">
                <a:extLst>
                  <a:ext uri="{FF2B5EF4-FFF2-40B4-BE49-F238E27FC236}">
                    <a16:creationId xmlns:a16="http://schemas.microsoft.com/office/drawing/2014/main" xmlns="" id="{254729A3-EC14-4D66-83C2-BF3CD8615D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44">
                <a:extLst>
                  <a:ext uri="{FF2B5EF4-FFF2-40B4-BE49-F238E27FC236}">
                    <a16:creationId xmlns:a16="http://schemas.microsoft.com/office/drawing/2014/main" xmlns="" id="{AEFE7CF7-7E5E-4EA3-A163-CDEBE8B3B1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43">
                <a:extLst>
                  <a:ext uri="{FF2B5EF4-FFF2-40B4-BE49-F238E27FC236}">
                    <a16:creationId xmlns:a16="http://schemas.microsoft.com/office/drawing/2014/main" xmlns="" id="{78E04EEB-70D6-4A8A-86F3-4AB3B72F61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0318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red: arrows up">
    <p:bg bwMode="gray">
      <p:bgPr>
        <a:solidFill>
          <a:srgbClr val="E745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Freeform 5">
            <a:extLst>
              <a:ext uri="{FF2B5EF4-FFF2-40B4-BE49-F238E27FC236}">
                <a16:creationId xmlns:a16="http://schemas.microsoft.com/office/drawing/2014/main" xmlns="" id="{1AF7814A-DB7C-4044-AA30-EF4170BB8926}"/>
              </a:ext>
            </a:extLst>
          </p:cNvPr>
          <p:cNvSpPr>
            <a:spLocks/>
          </p:cNvSpPr>
          <p:nvPr userDrawn="1"/>
        </p:nvSpPr>
        <p:spPr bwMode="auto">
          <a:xfrm>
            <a:off x="6261100" y="3133725"/>
            <a:ext cx="2641600" cy="2708275"/>
          </a:xfrm>
          <a:custGeom>
            <a:avLst/>
            <a:gdLst>
              <a:gd name="T0" fmla="*/ 464 w 932"/>
              <a:gd name="T1" fmla="*/ 0 h 955"/>
              <a:gd name="T2" fmla="*/ 464 w 932"/>
              <a:gd name="T3" fmla="*/ 0 h 955"/>
              <a:gd name="T4" fmla="*/ 553 w 932"/>
              <a:gd name="T5" fmla="*/ 37 h 955"/>
              <a:gd name="T6" fmla="*/ 553 w 932"/>
              <a:gd name="T7" fmla="*/ 37 h 955"/>
              <a:gd name="T8" fmla="*/ 885 w 932"/>
              <a:gd name="T9" fmla="*/ 393 h 955"/>
              <a:gd name="T10" fmla="*/ 880 w 932"/>
              <a:gd name="T11" fmla="*/ 568 h 955"/>
              <a:gd name="T12" fmla="*/ 707 w 932"/>
              <a:gd name="T13" fmla="*/ 564 h 955"/>
              <a:gd name="T14" fmla="*/ 584 w 932"/>
              <a:gd name="T15" fmla="*/ 436 h 955"/>
              <a:gd name="T16" fmla="*/ 584 w 932"/>
              <a:gd name="T17" fmla="*/ 832 h 955"/>
              <a:gd name="T18" fmla="*/ 466 w 932"/>
              <a:gd name="T19" fmla="*/ 955 h 955"/>
              <a:gd name="T20" fmla="*/ 348 w 932"/>
              <a:gd name="T21" fmla="*/ 832 h 955"/>
              <a:gd name="T22" fmla="*/ 348 w 932"/>
              <a:gd name="T23" fmla="*/ 428 h 955"/>
              <a:gd name="T24" fmla="*/ 212 w 932"/>
              <a:gd name="T25" fmla="*/ 563 h 955"/>
              <a:gd name="T26" fmla="*/ 37 w 932"/>
              <a:gd name="T27" fmla="*/ 565 h 955"/>
              <a:gd name="T28" fmla="*/ 0 w 932"/>
              <a:gd name="T29" fmla="*/ 478 h 955"/>
              <a:gd name="T30" fmla="*/ 34 w 932"/>
              <a:gd name="T31" fmla="*/ 390 h 955"/>
              <a:gd name="T32" fmla="*/ 376 w 932"/>
              <a:gd name="T33" fmla="*/ 37 h 955"/>
              <a:gd name="T34" fmla="*/ 376 w 932"/>
              <a:gd name="T35" fmla="*/ 37 h 955"/>
              <a:gd name="T36" fmla="*/ 464 w 932"/>
              <a:gd name="T37" fmla="*/ 0 h 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5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0" y="17"/>
                  <a:pt x="553" y="37"/>
                </a:cubicBezTo>
                <a:cubicBezTo>
                  <a:pt x="553" y="37"/>
                  <a:pt x="553" y="37"/>
                  <a:pt x="553" y="37"/>
                </a:cubicBezTo>
                <a:cubicBezTo>
                  <a:pt x="885" y="393"/>
                  <a:pt x="885" y="393"/>
                  <a:pt x="885" y="393"/>
                </a:cubicBezTo>
                <a:cubicBezTo>
                  <a:pt x="932" y="442"/>
                  <a:pt x="930" y="521"/>
                  <a:pt x="880" y="568"/>
                </a:cubicBezTo>
                <a:cubicBezTo>
                  <a:pt x="831" y="614"/>
                  <a:pt x="753" y="613"/>
                  <a:pt x="707" y="564"/>
                </a:cubicBezTo>
                <a:cubicBezTo>
                  <a:pt x="584" y="436"/>
                  <a:pt x="584" y="436"/>
                  <a:pt x="584" y="436"/>
                </a:cubicBezTo>
                <a:cubicBezTo>
                  <a:pt x="584" y="832"/>
                  <a:pt x="584" y="832"/>
                  <a:pt x="584" y="832"/>
                </a:cubicBezTo>
                <a:cubicBezTo>
                  <a:pt x="584" y="900"/>
                  <a:pt x="534" y="955"/>
                  <a:pt x="466" y="955"/>
                </a:cubicBezTo>
                <a:cubicBezTo>
                  <a:pt x="399" y="955"/>
                  <a:pt x="348" y="900"/>
                  <a:pt x="348" y="832"/>
                </a:cubicBezTo>
                <a:cubicBezTo>
                  <a:pt x="348" y="428"/>
                  <a:pt x="348" y="428"/>
                  <a:pt x="348" y="428"/>
                </a:cubicBezTo>
                <a:cubicBezTo>
                  <a:pt x="212" y="563"/>
                  <a:pt x="212" y="563"/>
                  <a:pt x="212" y="563"/>
                </a:cubicBezTo>
                <a:cubicBezTo>
                  <a:pt x="165" y="612"/>
                  <a:pt x="86" y="612"/>
                  <a:pt x="37" y="565"/>
                </a:cubicBezTo>
                <a:cubicBezTo>
                  <a:pt x="13" y="541"/>
                  <a:pt x="0" y="509"/>
                  <a:pt x="0" y="478"/>
                </a:cubicBezTo>
                <a:cubicBezTo>
                  <a:pt x="0" y="447"/>
                  <a:pt x="11" y="413"/>
                  <a:pt x="34" y="390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99" y="17"/>
                  <a:pt x="429" y="0"/>
                  <a:pt x="46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xmlns="" id="{3ADAA991-14CC-4C13-BE8D-6B811F39EF48}"/>
              </a:ext>
            </a:extLst>
          </p:cNvPr>
          <p:cNvSpPr>
            <a:spLocks/>
          </p:cNvSpPr>
          <p:nvPr userDrawn="1"/>
        </p:nvSpPr>
        <p:spPr bwMode="auto">
          <a:xfrm>
            <a:off x="10126663" y="0"/>
            <a:ext cx="2065337" cy="1960562"/>
          </a:xfrm>
          <a:custGeom>
            <a:avLst/>
            <a:gdLst>
              <a:gd name="connsiteX0" fmla="*/ 454299 w 2065337"/>
              <a:gd name="connsiteY0" fmla="*/ 0 h 1960562"/>
              <a:gd name="connsiteX1" fmla="*/ 2065337 w 2065337"/>
              <a:gd name="connsiteY1" fmla="*/ 0 h 1960562"/>
              <a:gd name="connsiteX2" fmla="*/ 2065337 w 2065337"/>
              <a:gd name="connsiteY2" fmla="*/ 902300 h 1960562"/>
              <a:gd name="connsiteX3" fmla="*/ 2060989 w 2065337"/>
              <a:gd name="connsiteY3" fmla="*/ 899839 h 1960562"/>
              <a:gd name="connsiteX4" fmla="*/ 2008336 w 2065337"/>
              <a:gd name="connsiteY4" fmla="*/ 853958 h 1960562"/>
              <a:gd name="connsiteX5" fmla="*/ 1665588 w 2065337"/>
              <a:gd name="connsiteY5" fmla="*/ 487927 h 1960562"/>
              <a:gd name="connsiteX6" fmla="*/ 1665588 w 2065337"/>
              <a:gd name="connsiteY6" fmla="*/ 1614394 h 1960562"/>
              <a:gd name="connsiteX7" fmla="*/ 1320007 w 2065337"/>
              <a:gd name="connsiteY7" fmla="*/ 1960562 h 1960562"/>
              <a:gd name="connsiteX8" fmla="*/ 977258 w 2065337"/>
              <a:gd name="connsiteY8" fmla="*/ 1614394 h 1960562"/>
              <a:gd name="connsiteX9" fmla="*/ 977258 w 2065337"/>
              <a:gd name="connsiteY9" fmla="*/ 465227 h 1960562"/>
              <a:gd name="connsiteX10" fmla="*/ 594853 w 2065337"/>
              <a:gd name="connsiteY10" fmla="*/ 851120 h 1960562"/>
              <a:gd name="connsiteX11" fmla="*/ 104807 w 2065337"/>
              <a:gd name="connsiteY11" fmla="*/ 856795 h 1960562"/>
              <a:gd name="connsiteX12" fmla="*/ 0 w 2065337"/>
              <a:gd name="connsiteY12" fmla="*/ 607100 h 1960562"/>
              <a:gd name="connsiteX13" fmla="*/ 96309 w 2065337"/>
              <a:gd name="connsiteY13" fmla="*/ 365917 h 1960562"/>
              <a:gd name="connsiteX14" fmla="*/ 417011 w 2065337"/>
              <a:gd name="connsiteY14" fmla="*/ 38114 h 1960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65337" h="1960562">
                <a:moveTo>
                  <a:pt x="454299" y="0"/>
                </a:moveTo>
                <a:lnTo>
                  <a:pt x="2065337" y="0"/>
                </a:lnTo>
                <a:lnTo>
                  <a:pt x="2065337" y="902300"/>
                </a:lnTo>
                <a:lnTo>
                  <a:pt x="2060989" y="899839"/>
                </a:lnTo>
                <a:cubicBezTo>
                  <a:pt x="2042283" y="886633"/>
                  <a:pt x="2024624" y="871337"/>
                  <a:pt x="2008336" y="853958"/>
                </a:cubicBezTo>
                <a:cubicBezTo>
                  <a:pt x="1665588" y="487927"/>
                  <a:pt x="1665588" y="487927"/>
                  <a:pt x="1665588" y="487927"/>
                </a:cubicBezTo>
                <a:cubicBezTo>
                  <a:pt x="1665588" y="1614394"/>
                  <a:pt x="1665588" y="1614394"/>
                  <a:pt x="1665588" y="1614394"/>
                </a:cubicBezTo>
                <a:cubicBezTo>
                  <a:pt x="1665588" y="1807340"/>
                  <a:pt x="1512625" y="1960562"/>
                  <a:pt x="1320007" y="1960562"/>
                </a:cubicBezTo>
                <a:cubicBezTo>
                  <a:pt x="1130220" y="1960562"/>
                  <a:pt x="977258" y="1807340"/>
                  <a:pt x="977258" y="1614394"/>
                </a:cubicBezTo>
                <a:cubicBezTo>
                  <a:pt x="977258" y="465227"/>
                  <a:pt x="977258" y="465227"/>
                  <a:pt x="977258" y="465227"/>
                </a:cubicBezTo>
                <a:cubicBezTo>
                  <a:pt x="594853" y="851120"/>
                  <a:pt x="594853" y="851120"/>
                  <a:pt x="594853" y="851120"/>
                </a:cubicBezTo>
                <a:cubicBezTo>
                  <a:pt x="461719" y="987318"/>
                  <a:pt x="240774" y="990155"/>
                  <a:pt x="104807" y="856795"/>
                </a:cubicBezTo>
                <a:cubicBezTo>
                  <a:pt x="33992" y="788696"/>
                  <a:pt x="0" y="697898"/>
                  <a:pt x="0" y="607100"/>
                </a:cubicBezTo>
                <a:cubicBezTo>
                  <a:pt x="0" y="521976"/>
                  <a:pt x="31159" y="434015"/>
                  <a:pt x="96309" y="365917"/>
                </a:cubicBezTo>
                <a:cubicBezTo>
                  <a:pt x="217758" y="241779"/>
                  <a:pt x="324026" y="133158"/>
                  <a:pt x="417011" y="3811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4" name="Freeform 7">
            <a:extLst>
              <a:ext uri="{FF2B5EF4-FFF2-40B4-BE49-F238E27FC236}">
                <a16:creationId xmlns:a16="http://schemas.microsoft.com/office/drawing/2014/main" xmlns="" id="{164B8F68-ABA3-4C48-85F0-39704783333A}"/>
              </a:ext>
            </a:extLst>
          </p:cNvPr>
          <p:cNvSpPr>
            <a:spLocks/>
          </p:cNvSpPr>
          <p:nvPr userDrawn="1"/>
        </p:nvSpPr>
        <p:spPr bwMode="auto">
          <a:xfrm>
            <a:off x="8267700" y="1273175"/>
            <a:ext cx="2640013" cy="2697163"/>
          </a:xfrm>
          <a:custGeom>
            <a:avLst/>
            <a:gdLst>
              <a:gd name="T0" fmla="*/ 464 w 932"/>
              <a:gd name="T1" fmla="*/ 0 h 951"/>
              <a:gd name="T2" fmla="*/ 464 w 932"/>
              <a:gd name="T3" fmla="*/ 0 h 951"/>
              <a:gd name="T4" fmla="*/ 553 w 932"/>
              <a:gd name="T5" fmla="*/ 38 h 951"/>
              <a:gd name="T6" fmla="*/ 553 w 932"/>
              <a:gd name="T7" fmla="*/ 38 h 951"/>
              <a:gd name="T8" fmla="*/ 886 w 932"/>
              <a:gd name="T9" fmla="*/ 392 h 951"/>
              <a:gd name="T10" fmla="*/ 881 w 932"/>
              <a:gd name="T11" fmla="*/ 565 h 951"/>
              <a:gd name="T12" fmla="*/ 709 w 932"/>
              <a:gd name="T13" fmla="*/ 561 h 951"/>
              <a:gd name="T14" fmla="*/ 588 w 932"/>
              <a:gd name="T15" fmla="*/ 432 h 951"/>
              <a:gd name="T16" fmla="*/ 588 w 932"/>
              <a:gd name="T17" fmla="*/ 829 h 951"/>
              <a:gd name="T18" fmla="*/ 466 w 932"/>
              <a:gd name="T19" fmla="*/ 951 h 951"/>
              <a:gd name="T20" fmla="*/ 343 w 932"/>
              <a:gd name="T21" fmla="*/ 829 h 951"/>
              <a:gd name="T22" fmla="*/ 343 w 932"/>
              <a:gd name="T23" fmla="*/ 424 h 951"/>
              <a:gd name="T24" fmla="*/ 210 w 932"/>
              <a:gd name="T25" fmla="*/ 560 h 951"/>
              <a:gd name="T26" fmla="*/ 37 w 932"/>
              <a:gd name="T27" fmla="*/ 562 h 951"/>
              <a:gd name="T28" fmla="*/ 0 w 932"/>
              <a:gd name="T29" fmla="*/ 474 h 951"/>
              <a:gd name="T30" fmla="*/ 34 w 932"/>
              <a:gd name="T31" fmla="*/ 388 h 951"/>
              <a:gd name="T32" fmla="*/ 377 w 932"/>
              <a:gd name="T33" fmla="*/ 38 h 951"/>
              <a:gd name="T34" fmla="*/ 377 w 932"/>
              <a:gd name="T35" fmla="*/ 38 h 951"/>
              <a:gd name="T36" fmla="*/ 464 w 932"/>
              <a:gd name="T37" fmla="*/ 0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1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1" y="15"/>
                  <a:pt x="553" y="38"/>
                </a:cubicBezTo>
                <a:cubicBezTo>
                  <a:pt x="553" y="38"/>
                  <a:pt x="553" y="38"/>
                  <a:pt x="553" y="38"/>
                </a:cubicBezTo>
                <a:cubicBezTo>
                  <a:pt x="886" y="392"/>
                  <a:pt x="886" y="392"/>
                  <a:pt x="886" y="392"/>
                </a:cubicBezTo>
                <a:cubicBezTo>
                  <a:pt x="932" y="441"/>
                  <a:pt x="930" y="519"/>
                  <a:pt x="881" y="565"/>
                </a:cubicBezTo>
                <a:cubicBezTo>
                  <a:pt x="832" y="612"/>
                  <a:pt x="756" y="610"/>
                  <a:pt x="709" y="561"/>
                </a:cubicBezTo>
                <a:cubicBezTo>
                  <a:pt x="588" y="432"/>
                  <a:pt x="588" y="432"/>
                  <a:pt x="588" y="432"/>
                </a:cubicBezTo>
                <a:cubicBezTo>
                  <a:pt x="588" y="829"/>
                  <a:pt x="588" y="829"/>
                  <a:pt x="588" y="829"/>
                </a:cubicBezTo>
                <a:cubicBezTo>
                  <a:pt x="588" y="897"/>
                  <a:pt x="533" y="951"/>
                  <a:pt x="466" y="951"/>
                </a:cubicBezTo>
                <a:cubicBezTo>
                  <a:pt x="398" y="951"/>
                  <a:pt x="343" y="897"/>
                  <a:pt x="343" y="829"/>
                </a:cubicBezTo>
                <a:cubicBezTo>
                  <a:pt x="343" y="424"/>
                  <a:pt x="343" y="424"/>
                  <a:pt x="343" y="424"/>
                </a:cubicBezTo>
                <a:cubicBezTo>
                  <a:pt x="210" y="560"/>
                  <a:pt x="210" y="560"/>
                  <a:pt x="210" y="560"/>
                </a:cubicBezTo>
                <a:cubicBezTo>
                  <a:pt x="163" y="608"/>
                  <a:pt x="85" y="609"/>
                  <a:pt x="37" y="562"/>
                </a:cubicBezTo>
                <a:cubicBezTo>
                  <a:pt x="12" y="538"/>
                  <a:pt x="0" y="506"/>
                  <a:pt x="0" y="474"/>
                </a:cubicBezTo>
                <a:cubicBezTo>
                  <a:pt x="0" y="443"/>
                  <a:pt x="11" y="412"/>
                  <a:pt x="34" y="38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99" y="15"/>
                  <a:pt x="430" y="0"/>
                  <a:pt x="46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:a16="http://schemas.microsoft.com/office/drawing/2014/main" xmlns="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:a16="http://schemas.microsoft.com/office/drawing/2014/main" xmlns="" id="{DA577DF9-6177-43F6-9727-935B44738B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5" name="Group 94">
            <a:extLst>
              <a:ext uri="{FF2B5EF4-FFF2-40B4-BE49-F238E27FC236}">
                <a16:creationId xmlns:a16="http://schemas.microsoft.com/office/drawing/2014/main" xmlns="" id="{204DDECE-77EE-4501-AEDF-ADA8E7F7C1F8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6" name="Group 21">
              <a:extLst>
                <a:ext uri="{FF2B5EF4-FFF2-40B4-BE49-F238E27FC236}">
                  <a16:creationId xmlns:a16="http://schemas.microsoft.com/office/drawing/2014/main" xmlns="" id="{9F2DB3AE-AB4E-4618-A1A5-2FD62FD0250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69" name="Line 22">
                <a:extLst>
                  <a:ext uri="{FF2B5EF4-FFF2-40B4-BE49-F238E27FC236}">
                    <a16:creationId xmlns:a16="http://schemas.microsoft.com/office/drawing/2014/main" xmlns="" id="{8EE2D8A4-D299-469A-9118-CBDF0293B4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3">
                <a:extLst>
                  <a:ext uri="{FF2B5EF4-FFF2-40B4-BE49-F238E27FC236}">
                    <a16:creationId xmlns:a16="http://schemas.microsoft.com/office/drawing/2014/main" xmlns="" id="{D5BD3915-DD1A-4DB5-B965-9EBFE99B9B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4">
                <a:extLst>
                  <a:ext uri="{FF2B5EF4-FFF2-40B4-BE49-F238E27FC236}">
                    <a16:creationId xmlns:a16="http://schemas.microsoft.com/office/drawing/2014/main" xmlns="" id="{AD07338F-D993-4A57-84E4-1F20D361CA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5">
                <a:extLst>
                  <a:ext uri="{FF2B5EF4-FFF2-40B4-BE49-F238E27FC236}">
                    <a16:creationId xmlns:a16="http://schemas.microsoft.com/office/drawing/2014/main" xmlns="" id="{8D020A57-5033-4821-BBDB-503AF3F5DD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6">
                <a:extLst>
                  <a:ext uri="{FF2B5EF4-FFF2-40B4-BE49-F238E27FC236}">
                    <a16:creationId xmlns:a16="http://schemas.microsoft.com/office/drawing/2014/main" xmlns="" id="{461C99C5-811B-458D-91E2-427B7261A6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7">
                <a:extLst>
                  <a:ext uri="{FF2B5EF4-FFF2-40B4-BE49-F238E27FC236}">
                    <a16:creationId xmlns:a16="http://schemas.microsoft.com/office/drawing/2014/main" xmlns="" id="{9B40A8E0-97D2-417E-A79A-DD03B28F87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8">
                <a:extLst>
                  <a:ext uri="{FF2B5EF4-FFF2-40B4-BE49-F238E27FC236}">
                    <a16:creationId xmlns:a16="http://schemas.microsoft.com/office/drawing/2014/main" xmlns="" id="{90B838B7-C98E-4810-B74F-483A202C7D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1">
                <a:extLst>
                  <a:ext uri="{FF2B5EF4-FFF2-40B4-BE49-F238E27FC236}">
                    <a16:creationId xmlns:a16="http://schemas.microsoft.com/office/drawing/2014/main" xmlns="" id="{E98BCBBE-02FC-4964-A365-E76BD0FBFE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2">
                <a:extLst>
                  <a:ext uri="{FF2B5EF4-FFF2-40B4-BE49-F238E27FC236}">
                    <a16:creationId xmlns:a16="http://schemas.microsoft.com/office/drawing/2014/main" xmlns="" id="{8629293C-D824-46EB-8A3B-5A73221BE2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3">
                <a:extLst>
                  <a:ext uri="{FF2B5EF4-FFF2-40B4-BE49-F238E27FC236}">
                    <a16:creationId xmlns:a16="http://schemas.microsoft.com/office/drawing/2014/main" xmlns="" id="{4FDF648C-C2E2-4A7E-A065-E5CC3A281F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4">
                <a:extLst>
                  <a:ext uri="{FF2B5EF4-FFF2-40B4-BE49-F238E27FC236}">
                    <a16:creationId xmlns:a16="http://schemas.microsoft.com/office/drawing/2014/main" xmlns="" id="{B4B6F501-9175-4E05-9746-D2D242FAFB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5">
                <a:extLst>
                  <a:ext uri="{FF2B5EF4-FFF2-40B4-BE49-F238E27FC236}">
                    <a16:creationId xmlns:a16="http://schemas.microsoft.com/office/drawing/2014/main" xmlns="" id="{8EE25571-BB97-4EF1-BC22-A91446572B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6">
                <a:extLst>
                  <a:ext uri="{FF2B5EF4-FFF2-40B4-BE49-F238E27FC236}">
                    <a16:creationId xmlns:a16="http://schemas.microsoft.com/office/drawing/2014/main" xmlns="" id="{CF27BC9F-C2FE-4B0D-AFDA-DFB1D1E58C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7">
                <a:extLst>
                  <a:ext uri="{FF2B5EF4-FFF2-40B4-BE49-F238E27FC236}">
                    <a16:creationId xmlns:a16="http://schemas.microsoft.com/office/drawing/2014/main" xmlns="" id="{20FA8907-199B-40F4-AF72-AE0FF4C7C9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8">
                <a:extLst>
                  <a:ext uri="{FF2B5EF4-FFF2-40B4-BE49-F238E27FC236}">
                    <a16:creationId xmlns:a16="http://schemas.microsoft.com/office/drawing/2014/main" xmlns="" id="{3A1E67B5-6302-48C0-8ACB-7496F12A6E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8">
                <a:extLst>
                  <a:ext uri="{FF2B5EF4-FFF2-40B4-BE49-F238E27FC236}">
                    <a16:creationId xmlns:a16="http://schemas.microsoft.com/office/drawing/2014/main" xmlns="" id="{AB3C8CAE-8DE0-453A-A10B-A3EFB77FCF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7" name="Group 21">
              <a:extLst>
                <a:ext uri="{FF2B5EF4-FFF2-40B4-BE49-F238E27FC236}">
                  <a16:creationId xmlns:a16="http://schemas.microsoft.com/office/drawing/2014/main" xmlns="" id="{A9B394BA-F66F-4D64-87D4-7CB690F3A23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3" name="Line 22">
                <a:extLst>
                  <a:ext uri="{FF2B5EF4-FFF2-40B4-BE49-F238E27FC236}">
                    <a16:creationId xmlns:a16="http://schemas.microsoft.com/office/drawing/2014/main" xmlns="" id="{9377DA86-4F4D-4191-965F-9BBBBEE65E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23">
                <a:extLst>
                  <a:ext uri="{FF2B5EF4-FFF2-40B4-BE49-F238E27FC236}">
                    <a16:creationId xmlns:a16="http://schemas.microsoft.com/office/drawing/2014/main" xmlns="" id="{B1149B04-7A74-4D63-9464-1D10E49CA7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24">
                <a:extLst>
                  <a:ext uri="{FF2B5EF4-FFF2-40B4-BE49-F238E27FC236}">
                    <a16:creationId xmlns:a16="http://schemas.microsoft.com/office/drawing/2014/main" xmlns="" id="{274070BC-BE6C-4D0A-996C-DC846C2475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5">
                <a:extLst>
                  <a:ext uri="{FF2B5EF4-FFF2-40B4-BE49-F238E27FC236}">
                    <a16:creationId xmlns:a16="http://schemas.microsoft.com/office/drawing/2014/main" xmlns="" id="{B3003921-B163-4F87-A9B7-7ACD9DDF3A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6">
                <a:extLst>
                  <a:ext uri="{FF2B5EF4-FFF2-40B4-BE49-F238E27FC236}">
                    <a16:creationId xmlns:a16="http://schemas.microsoft.com/office/drawing/2014/main" xmlns="" id="{53769795-7568-4705-861E-A0BB8BB63A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7">
                <a:extLst>
                  <a:ext uri="{FF2B5EF4-FFF2-40B4-BE49-F238E27FC236}">
                    <a16:creationId xmlns:a16="http://schemas.microsoft.com/office/drawing/2014/main" xmlns="" id="{107E0D6C-F6B6-42BB-8983-BA6AEA674D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8">
                <a:extLst>
                  <a:ext uri="{FF2B5EF4-FFF2-40B4-BE49-F238E27FC236}">
                    <a16:creationId xmlns:a16="http://schemas.microsoft.com/office/drawing/2014/main" xmlns="" id="{2EBCB153-72A4-4DDA-AA20-DCC164ECBA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31">
                <a:extLst>
                  <a:ext uri="{FF2B5EF4-FFF2-40B4-BE49-F238E27FC236}">
                    <a16:creationId xmlns:a16="http://schemas.microsoft.com/office/drawing/2014/main" xmlns="" id="{331EAE79-F801-4A03-A942-541249B5A1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32">
                <a:extLst>
                  <a:ext uri="{FF2B5EF4-FFF2-40B4-BE49-F238E27FC236}">
                    <a16:creationId xmlns:a16="http://schemas.microsoft.com/office/drawing/2014/main" xmlns="" id="{177F0440-D5E3-4F78-9515-C7D1FD7699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3">
                <a:extLst>
                  <a:ext uri="{FF2B5EF4-FFF2-40B4-BE49-F238E27FC236}">
                    <a16:creationId xmlns:a16="http://schemas.microsoft.com/office/drawing/2014/main" xmlns="" id="{7E57014F-1E4D-44DF-9C4D-B2E03B035E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4">
                <a:extLst>
                  <a:ext uri="{FF2B5EF4-FFF2-40B4-BE49-F238E27FC236}">
                    <a16:creationId xmlns:a16="http://schemas.microsoft.com/office/drawing/2014/main" xmlns="" id="{82DF5A8F-C492-4497-9B36-916B3BC211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5">
                <a:extLst>
                  <a:ext uri="{FF2B5EF4-FFF2-40B4-BE49-F238E27FC236}">
                    <a16:creationId xmlns:a16="http://schemas.microsoft.com/office/drawing/2014/main" xmlns="" id="{53F54D68-1AAD-4722-8439-C52C337B3E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6">
                <a:extLst>
                  <a:ext uri="{FF2B5EF4-FFF2-40B4-BE49-F238E27FC236}">
                    <a16:creationId xmlns:a16="http://schemas.microsoft.com/office/drawing/2014/main" xmlns="" id="{7EC1A3CD-07F4-4CD8-90D7-7634202D96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7">
                <a:extLst>
                  <a:ext uri="{FF2B5EF4-FFF2-40B4-BE49-F238E27FC236}">
                    <a16:creationId xmlns:a16="http://schemas.microsoft.com/office/drawing/2014/main" xmlns="" id="{5F6E1E90-B690-4C77-A921-780BDF5F93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8">
                <a:extLst>
                  <a:ext uri="{FF2B5EF4-FFF2-40B4-BE49-F238E27FC236}">
                    <a16:creationId xmlns:a16="http://schemas.microsoft.com/office/drawing/2014/main" xmlns="" id="{AD50CD35-88C2-42BD-B746-E628A3A435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8">
                <a:extLst>
                  <a:ext uri="{FF2B5EF4-FFF2-40B4-BE49-F238E27FC236}">
                    <a16:creationId xmlns:a16="http://schemas.microsoft.com/office/drawing/2014/main" xmlns="" id="{E0CCBCF2-99C6-41C3-919E-50BC18C7CF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8" name="Group 41">
              <a:extLst>
                <a:ext uri="{FF2B5EF4-FFF2-40B4-BE49-F238E27FC236}">
                  <a16:creationId xmlns:a16="http://schemas.microsoft.com/office/drawing/2014/main" xmlns="" id="{9BD47B98-DDA4-4317-93E1-F2522BD4F03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7" name="Line 42">
                <a:extLst>
                  <a:ext uri="{FF2B5EF4-FFF2-40B4-BE49-F238E27FC236}">
                    <a16:creationId xmlns:a16="http://schemas.microsoft.com/office/drawing/2014/main" xmlns="" id="{6F4DB660-6BC0-4813-B2E6-0DDE767BC0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:a16="http://schemas.microsoft.com/office/drawing/2014/main" xmlns="" id="{64CBDDA2-D47A-4DE1-878C-E817EDFB83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44">
                <a:extLst>
                  <a:ext uri="{FF2B5EF4-FFF2-40B4-BE49-F238E27FC236}">
                    <a16:creationId xmlns:a16="http://schemas.microsoft.com/office/drawing/2014/main" xmlns="" id="{A74C2EE2-4A32-4435-9B88-EAD51B3486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0" name="Line 45">
                <a:extLst>
                  <a:ext uri="{FF2B5EF4-FFF2-40B4-BE49-F238E27FC236}">
                    <a16:creationId xmlns:a16="http://schemas.microsoft.com/office/drawing/2014/main" xmlns="" id="{1377E9B4-563D-463D-98A8-896F4737FF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6">
                <a:extLst>
                  <a:ext uri="{FF2B5EF4-FFF2-40B4-BE49-F238E27FC236}">
                    <a16:creationId xmlns:a16="http://schemas.microsoft.com/office/drawing/2014/main" xmlns="" id="{5829ACCD-2173-4F8D-A90E-FF5396C17B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7">
                <a:extLst>
                  <a:ext uri="{FF2B5EF4-FFF2-40B4-BE49-F238E27FC236}">
                    <a16:creationId xmlns:a16="http://schemas.microsoft.com/office/drawing/2014/main" xmlns="" id="{120C357A-7A41-40BB-8D16-DA4AFD2220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8">
                <a:extLst>
                  <a:ext uri="{FF2B5EF4-FFF2-40B4-BE49-F238E27FC236}">
                    <a16:creationId xmlns:a16="http://schemas.microsoft.com/office/drawing/2014/main" xmlns="" id="{6D5FD633-78C3-415A-ABBC-AC52C619CD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9">
                <a:extLst>
                  <a:ext uri="{FF2B5EF4-FFF2-40B4-BE49-F238E27FC236}">
                    <a16:creationId xmlns:a16="http://schemas.microsoft.com/office/drawing/2014/main" xmlns="" id="{ACE42713-4E6A-42EF-BD07-822E4A0DEE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50">
                <a:extLst>
                  <a:ext uri="{FF2B5EF4-FFF2-40B4-BE49-F238E27FC236}">
                    <a16:creationId xmlns:a16="http://schemas.microsoft.com/office/drawing/2014/main" xmlns="" id="{E3B1364D-951D-49D1-8124-67E1C65F64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51">
                <a:extLst>
                  <a:ext uri="{FF2B5EF4-FFF2-40B4-BE49-F238E27FC236}">
                    <a16:creationId xmlns:a16="http://schemas.microsoft.com/office/drawing/2014/main" xmlns="" id="{878F1CEC-6FCB-47EE-AD8B-FFF15A1BCA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2">
                <a:extLst>
                  <a:ext uri="{FF2B5EF4-FFF2-40B4-BE49-F238E27FC236}">
                    <a16:creationId xmlns:a16="http://schemas.microsoft.com/office/drawing/2014/main" xmlns="" id="{207C68B2-2B6B-4CE6-A8DF-D1C3D8D9C7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3">
                <a:extLst>
                  <a:ext uri="{FF2B5EF4-FFF2-40B4-BE49-F238E27FC236}">
                    <a16:creationId xmlns:a16="http://schemas.microsoft.com/office/drawing/2014/main" xmlns="" id="{670D4009-8479-49D8-86AC-1EBEAA2C5F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4">
                <a:extLst>
                  <a:ext uri="{FF2B5EF4-FFF2-40B4-BE49-F238E27FC236}">
                    <a16:creationId xmlns:a16="http://schemas.microsoft.com/office/drawing/2014/main" xmlns="" id="{043237D8-D0F5-4539-B47F-7F878EDB59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5">
                <a:extLst>
                  <a:ext uri="{FF2B5EF4-FFF2-40B4-BE49-F238E27FC236}">
                    <a16:creationId xmlns:a16="http://schemas.microsoft.com/office/drawing/2014/main" xmlns="" id="{B45E7C8C-5F75-42EA-A312-2DF5B80EFB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6">
                <a:extLst>
                  <a:ext uri="{FF2B5EF4-FFF2-40B4-BE49-F238E27FC236}">
                    <a16:creationId xmlns:a16="http://schemas.microsoft.com/office/drawing/2014/main" xmlns="" id="{48D94E26-15CD-4056-B396-F56CD2EF45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7">
                <a:extLst>
                  <a:ext uri="{FF2B5EF4-FFF2-40B4-BE49-F238E27FC236}">
                    <a16:creationId xmlns:a16="http://schemas.microsoft.com/office/drawing/2014/main" xmlns="" id="{47390ACA-31E0-45B3-BD6E-F3E6525D93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8">
                <a:extLst>
                  <a:ext uri="{FF2B5EF4-FFF2-40B4-BE49-F238E27FC236}">
                    <a16:creationId xmlns:a16="http://schemas.microsoft.com/office/drawing/2014/main" xmlns="" id="{7050C67F-7889-43B3-89BE-63E7939927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9">
                <a:extLst>
                  <a:ext uri="{FF2B5EF4-FFF2-40B4-BE49-F238E27FC236}">
                    <a16:creationId xmlns:a16="http://schemas.microsoft.com/office/drawing/2014/main" xmlns="" id="{21BC10F6-614C-423B-88E6-03ACC2316C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60">
                <a:extLst>
                  <a:ext uri="{FF2B5EF4-FFF2-40B4-BE49-F238E27FC236}">
                    <a16:creationId xmlns:a16="http://schemas.microsoft.com/office/drawing/2014/main" xmlns="" id="{6A5C3044-B237-4126-A68F-2560028991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61">
                <a:extLst>
                  <a:ext uri="{FF2B5EF4-FFF2-40B4-BE49-F238E27FC236}">
                    <a16:creationId xmlns:a16="http://schemas.microsoft.com/office/drawing/2014/main" xmlns="" id="{05D12B30-3909-4B84-8140-1C44D62DD0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2">
                <a:extLst>
                  <a:ext uri="{FF2B5EF4-FFF2-40B4-BE49-F238E27FC236}">
                    <a16:creationId xmlns:a16="http://schemas.microsoft.com/office/drawing/2014/main" xmlns="" id="{AD7EA798-7ECE-411E-AD1B-7F261879C8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3">
                <a:extLst>
                  <a:ext uri="{FF2B5EF4-FFF2-40B4-BE49-F238E27FC236}">
                    <a16:creationId xmlns:a16="http://schemas.microsoft.com/office/drawing/2014/main" xmlns="" id="{541919CD-DC0D-476B-B7DF-0E352978F4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4">
                <a:extLst>
                  <a:ext uri="{FF2B5EF4-FFF2-40B4-BE49-F238E27FC236}">
                    <a16:creationId xmlns:a16="http://schemas.microsoft.com/office/drawing/2014/main" xmlns="" id="{4DC67FF7-B97E-4065-892F-C42A9136A0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5">
                <a:extLst>
                  <a:ext uri="{FF2B5EF4-FFF2-40B4-BE49-F238E27FC236}">
                    <a16:creationId xmlns:a16="http://schemas.microsoft.com/office/drawing/2014/main" xmlns="" id="{86FAAD54-A184-4511-B4E6-D6FE006BF8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44">
                <a:extLst>
                  <a:ext uri="{FF2B5EF4-FFF2-40B4-BE49-F238E27FC236}">
                    <a16:creationId xmlns:a16="http://schemas.microsoft.com/office/drawing/2014/main" xmlns="" id="{FE4C4112-ACF9-4F72-B411-4097F5AAA3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2" name="Line 43">
                <a:extLst>
                  <a:ext uri="{FF2B5EF4-FFF2-40B4-BE49-F238E27FC236}">
                    <a16:creationId xmlns:a16="http://schemas.microsoft.com/office/drawing/2014/main" xmlns="" id="{7446F934-356F-4C9A-892B-F6F509E001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9" name="Group 41">
              <a:extLst>
                <a:ext uri="{FF2B5EF4-FFF2-40B4-BE49-F238E27FC236}">
                  <a16:creationId xmlns:a16="http://schemas.microsoft.com/office/drawing/2014/main" xmlns="" id="{BFE3566A-ADED-4B3D-8363-33B7F115DBD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0" name="Line 42">
                <a:extLst>
                  <a:ext uri="{FF2B5EF4-FFF2-40B4-BE49-F238E27FC236}">
                    <a16:creationId xmlns:a16="http://schemas.microsoft.com/office/drawing/2014/main" xmlns="" id="{F8398158-9A0E-46F8-8D44-787AE478B6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43">
                <a:extLst>
                  <a:ext uri="{FF2B5EF4-FFF2-40B4-BE49-F238E27FC236}">
                    <a16:creationId xmlns:a16="http://schemas.microsoft.com/office/drawing/2014/main" xmlns="" id="{D2AD2906-7708-4884-B0FB-188BC284A3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44">
                <a:extLst>
                  <a:ext uri="{FF2B5EF4-FFF2-40B4-BE49-F238E27FC236}">
                    <a16:creationId xmlns:a16="http://schemas.microsoft.com/office/drawing/2014/main" xmlns="" id="{94EE5C56-42F7-42CE-AC24-32B8177A26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45">
                <a:extLst>
                  <a:ext uri="{FF2B5EF4-FFF2-40B4-BE49-F238E27FC236}">
                    <a16:creationId xmlns:a16="http://schemas.microsoft.com/office/drawing/2014/main" xmlns="" id="{B8A27929-46F6-416A-B9A2-7CE5C6291D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6">
                <a:extLst>
                  <a:ext uri="{FF2B5EF4-FFF2-40B4-BE49-F238E27FC236}">
                    <a16:creationId xmlns:a16="http://schemas.microsoft.com/office/drawing/2014/main" xmlns="" id="{E9BC064D-EB71-4838-8FA0-364A679FF7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7">
                <a:extLst>
                  <a:ext uri="{FF2B5EF4-FFF2-40B4-BE49-F238E27FC236}">
                    <a16:creationId xmlns:a16="http://schemas.microsoft.com/office/drawing/2014/main" xmlns="" id="{158D0F79-7931-42BD-AEAB-5849214136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8">
                <a:extLst>
                  <a:ext uri="{FF2B5EF4-FFF2-40B4-BE49-F238E27FC236}">
                    <a16:creationId xmlns:a16="http://schemas.microsoft.com/office/drawing/2014/main" xmlns="" id="{BDFC1872-BCB5-4FAA-B0F5-25FDA714EA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9">
                <a:extLst>
                  <a:ext uri="{FF2B5EF4-FFF2-40B4-BE49-F238E27FC236}">
                    <a16:creationId xmlns:a16="http://schemas.microsoft.com/office/drawing/2014/main" xmlns="" id="{D1598590-3C93-48C5-B88C-CD56577F09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50">
                <a:extLst>
                  <a:ext uri="{FF2B5EF4-FFF2-40B4-BE49-F238E27FC236}">
                    <a16:creationId xmlns:a16="http://schemas.microsoft.com/office/drawing/2014/main" xmlns="" id="{D7B8F48F-6674-4069-B248-2A74E488AD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51">
                <a:extLst>
                  <a:ext uri="{FF2B5EF4-FFF2-40B4-BE49-F238E27FC236}">
                    <a16:creationId xmlns:a16="http://schemas.microsoft.com/office/drawing/2014/main" xmlns="" id="{EBACDC3B-DFE0-48FB-89D9-64895C75FA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52">
                <a:extLst>
                  <a:ext uri="{FF2B5EF4-FFF2-40B4-BE49-F238E27FC236}">
                    <a16:creationId xmlns:a16="http://schemas.microsoft.com/office/drawing/2014/main" xmlns="" id="{42B3DA94-2D15-4FBF-98C1-A8BA0295C8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3">
                <a:extLst>
                  <a:ext uri="{FF2B5EF4-FFF2-40B4-BE49-F238E27FC236}">
                    <a16:creationId xmlns:a16="http://schemas.microsoft.com/office/drawing/2014/main" xmlns="" id="{0A99DD76-B90F-436C-88EE-02167F1D19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4">
                <a:extLst>
                  <a:ext uri="{FF2B5EF4-FFF2-40B4-BE49-F238E27FC236}">
                    <a16:creationId xmlns:a16="http://schemas.microsoft.com/office/drawing/2014/main" xmlns="" id="{4E214714-68E9-4865-9B8C-7C4EA3D483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5">
                <a:extLst>
                  <a:ext uri="{FF2B5EF4-FFF2-40B4-BE49-F238E27FC236}">
                    <a16:creationId xmlns:a16="http://schemas.microsoft.com/office/drawing/2014/main" xmlns="" id="{584C73F4-A619-4C03-AA2E-19CF810982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6">
                <a:extLst>
                  <a:ext uri="{FF2B5EF4-FFF2-40B4-BE49-F238E27FC236}">
                    <a16:creationId xmlns:a16="http://schemas.microsoft.com/office/drawing/2014/main" xmlns="" id="{125141A9-DE43-4A30-885E-F3BAF38582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7">
                <a:extLst>
                  <a:ext uri="{FF2B5EF4-FFF2-40B4-BE49-F238E27FC236}">
                    <a16:creationId xmlns:a16="http://schemas.microsoft.com/office/drawing/2014/main" xmlns="" id="{311178F5-EFAC-4E4E-96AF-BF1E5FB38A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8">
                <a:extLst>
                  <a:ext uri="{FF2B5EF4-FFF2-40B4-BE49-F238E27FC236}">
                    <a16:creationId xmlns:a16="http://schemas.microsoft.com/office/drawing/2014/main" xmlns="" id="{7F1999BE-98D2-4C3C-B96B-DF23AF4791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9">
                <a:extLst>
                  <a:ext uri="{FF2B5EF4-FFF2-40B4-BE49-F238E27FC236}">
                    <a16:creationId xmlns:a16="http://schemas.microsoft.com/office/drawing/2014/main" xmlns="" id="{E556D8E3-73C5-4702-A193-83CA5EA411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60">
                <a:extLst>
                  <a:ext uri="{FF2B5EF4-FFF2-40B4-BE49-F238E27FC236}">
                    <a16:creationId xmlns:a16="http://schemas.microsoft.com/office/drawing/2014/main" xmlns="" id="{1607658E-4516-4AE9-AF59-38FD018AC7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61">
                <a:extLst>
                  <a:ext uri="{FF2B5EF4-FFF2-40B4-BE49-F238E27FC236}">
                    <a16:creationId xmlns:a16="http://schemas.microsoft.com/office/drawing/2014/main" xmlns="" id="{EB651266-7D93-4BB1-BFE2-B745836ACB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2">
                <a:extLst>
                  <a:ext uri="{FF2B5EF4-FFF2-40B4-BE49-F238E27FC236}">
                    <a16:creationId xmlns:a16="http://schemas.microsoft.com/office/drawing/2014/main" xmlns="" id="{91A2EF46-4D80-4600-A88E-CDF536080E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3">
                <a:extLst>
                  <a:ext uri="{FF2B5EF4-FFF2-40B4-BE49-F238E27FC236}">
                    <a16:creationId xmlns:a16="http://schemas.microsoft.com/office/drawing/2014/main" xmlns="" id="{3C113612-1274-4FE5-88F8-F50AD13F60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4">
                <a:extLst>
                  <a:ext uri="{FF2B5EF4-FFF2-40B4-BE49-F238E27FC236}">
                    <a16:creationId xmlns:a16="http://schemas.microsoft.com/office/drawing/2014/main" xmlns="" id="{C8AEFECC-F457-486D-8228-4F3A8E0864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5">
                <a:extLst>
                  <a:ext uri="{FF2B5EF4-FFF2-40B4-BE49-F238E27FC236}">
                    <a16:creationId xmlns:a16="http://schemas.microsoft.com/office/drawing/2014/main" xmlns="" id="{4BD6E1E5-E16D-46D8-BDD6-87BAC05B0F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44">
                <a:extLst>
                  <a:ext uri="{FF2B5EF4-FFF2-40B4-BE49-F238E27FC236}">
                    <a16:creationId xmlns:a16="http://schemas.microsoft.com/office/drawing/2014/main" xmlns="" id="{72C10DED-58A9-4316-A634-4AF85604C9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43">
                <a:extLst>
                  <a:ext uri="{FF2B5EF4-FFF2-40B4-BE49-F238E27FC236}">
                    <a16:creationId xmlns:a16="http://schemas.microsoft.com/office/drawing/2014/main" xmlns="" id="{FFEBBCFB-8F3E-45AB-976A-437E8DDDFA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72640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red tech&amp;touch">
    <p:bg bwMode="gray">
      <p:bgPr>
        <a:solidFill>
          <a:srgbClr val="E745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4">
            <a:extLst>
              <a:ext uri="{FF2B5EF4-FFF2-40B4-BE49-F238E27FC236}">
                <a16:creationId xmlns:a16="http://schemas.microsoft.com/office/drawing/2014/main" xmlns="" id="{58DF7395-6B4E-4136-B4F3-092421CBC314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804025" y="1587"/>
            <a:ext cx="5391150" cy="6196724"/>
            <a:chOff x="2448" y="567"/>
            <a:chExt cx="2784" cy="3200"/>
          </a:xfrm>
          <a:solidFill>
            <a:schemeClr val="bg2"/>
          </a:solidFill>
        </p:grpSpPr>
        <p:sp>
          <p:nvSpPr>
            <p:cNvPr id="96" name="Rectangle 5">
              <a:extLst>
                <a:ext uri="{FF2B5EF4-FFF2-40B4-BE49-F238E27FC236}">
                  <a16:creationId xmlns:a16="http://schemas.microsoft.com/office/drawing/2014/main" xmlns="" id="{442341B2-4110-40EC-9FD9-DB8E4696532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20" y="1050"/>
              <a:ext cx="249" cy="77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7" name="Freeform 6">
              <a:extLst>
                <a:ext uri="{FF2B5EF4-FFF2-40B4-BE49-F238E27FC236}">
                  <a16:creationId xmlns:a16="http://schemas.microsoft.com/office/drawing/2014/main" xmlns="" id="{D1E36E5C-FA96-44FE-8580-E5F9A0DF3AF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39" y="1040"/>
              <a:ext cx="797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5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8" y="0"/>
                    <a:pt x="0" y="88"/>
                    <a:pt x="0" y="195"/>
                  </a:cubicBezTo>
                  <a:cubicBezTo>
                    <a:pt x="0" y="303"/>
                    <a:pt x="88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8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4" y="126"/>
                    <a:pt x="265" y="157"/>
                    <a:pt x="265" y="195"/>
                  </a:cubicBezTo>
                  <a:cubicBezTo>
                    <a:pt x="265" y="233"/>
                    <a:pt x="234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8" name="Freeform 7">
              <a:extLst>
                <a:ext uri="{FF2B5EF4-FFF2-40B4-BE49-F238E27FC236}">
                  <a16:creationId xmlns:a16="http://schemas.microsoft.com/office/drawing/2014/main" xmlns="" id="{31915BE7-6907-4A78-8FEF-58B771B01D7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3" y="2023"/>
              <a:ext cx="798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9" name="Freeform 8">
              <a:extLst>
                <a:ext uri="{FF2B5EF4-FFF2-40B4-BE49-F238E27FC236}">
                  <a16:creationId xmlns:a16="http://schemas.microsoft.com/office/drawing/2014/main" xmlns="" id="{99ED221A-35C8-4193-9D0F-D02F6E1C914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448" y="2910"/>
              <a:ext cx="797" cy="798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2"/>
                    <a:pt x="87" y="390"/>
                    <a:pt x="195" y="390"/>
                  </a:cubicBezTo>
                  <a:cubicBezTo>
                    <a:pt x="303" y="390"/>
                    <a:pt x="390" y="302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0" name="Rectangle 9">
              <a:extLst>
                <a:ext uri="{FF2B5EF4-FFF2-40B4-BE49-F238E27FC236}">
                  <a16:creationId xmlns:a16="http://schemas.microsoft.com/office/drawing/2014/main" xmlns="" id="{A2B695F9-DEEC-4A9D-B762-2403C5C3B38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03" y="2031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1" name="Rectangle 10">
              <a:extLst>
                <a:ext uri="{FF2B5EF4-FFF2-40B4-BE49-F238E27FC236}">
                  <a16:creationId xmlns:a16="http://schemas.microsoft.com/office/drawing/2014/main" xmlns="" id="{53317139-0A5C-4CA7-8F3D-44471F28CE0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69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2" name="Rectangle 11">
              <a:extLst>
                <a:ext uri="{FF2B5EF4-FFF2-40B4-BE49-F238E27FC236}">
                  <a16:creationId xmlns:a16="http://schemas.microsoft.com/office/drawing/2014/main" xmlns="" id="{DCA92A27-EF17-4B8F-99D2-BDE57E40AC5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96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3" name="Rectangle 12">
              <a:extLst>
                <a:ext uri="{FF2B5EF4-FFF2-40B4-BE49-F238E27FC236}">
                  <a16:creationId xmlns:a16="http://schemas.microsoft.com/office/drawing/2014/main" xmlns="" id="{C0B59C1C-54ED-4978-AEF2-6999F1988C3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1" y="2964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4" name="Freeform 13">
              <a:extLst>
                <a:ext uri="{FF2B5EF4-FFF2-40B4-BE49-F238E27FC236}">
                  <a16:creationId xmlns:a16="http://schemas.microsoft.com/office/drawing/2014/main" xmlns="" id="{68F52AE3-F9A3-4D36-9A7B-09D0B5396E5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13" y="2937"/>
              <a:ext cx="971" cy="830"/>
            </a:xfrm>
            <a:custGeom>
              <a:avLst/>
              <a:gdLst>
                <a:gd name="T0" fmla="*/ 236 w 475"/>
                <a:gd name="T1" fmla="*/ 62 h 406"/>
                <a:gd name="T2" fmla="*/ 254 w 475"/>
                <a:gd name="T3" fmla="*/ 42 h 406"/>
                <a:gd name="T4" fmla="*/ 384 w 475"/>
                <a:gd name="T5" fmla="*/ 17 h 406"/>
                <a:gd name="T6" fmla="*/ 468 w 475"/>
                <a:gd name="T7" fmla="*/ 119 h 406"/>
                <a:gd name="T8" fmla="*/ 428 w 475"/>
                <a:gd name="T9" fmla="*/ 235 h 406"/>
                <a:gd name="T10" fmla="*/ 368 w 475"/>
                <a:gd name="T11" fmla="*/ 294 h 406"/>
                <a:gd name="T12" fmla="*/ 286 w 475"/>
                <a:gd name="T13" fmla="*/ 376 h 406"/>
                <a:gd name="T14" fmla="*/ 182 w 475"/>
                <a:gd name="T15" fmla="*/ 376 h 406"/>
                <a:gd name="T16" fmla="*/ 41 w 475"/>
                <a:gd name="T17" fmla="*/ 234 h 406"/>
                <a:gd name="T18" fmla="*/ 0 w 475"/>
                <a:gd name="T19" fmla="*/ 137 h 406"/>
                <a:gd name="T20" fmla="*/ 107 w 475"/>
                <a:gd name="T21" fmla="*/ 11 h 406"/>
                <a:gd name="T22" fmla="*/ 223 w 475"/>
                <a:gd name="T23" fmla="*/ 48 h 406"/>
                <a:gd name="T24" fmla="*/ 236 w 475"/>
                <a:gd name="T25" fmla="*/ 6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5" h="406">
                  <a:moveTo>
                    <a:pt x="236" y="62"/>
                  </a:moveTo>
                  <a:cubicBezTo>
                    <a:pt x="242" y="55"/>
                    <a:pt x="248" y="47"/>
                    <a:pt x="254" y="42"/>
                  </a:cubicBezTo>
                  <a:cubicBezTo>
                    <a:pt x="292" y="9"/>
                    <a:pt x="336" y="0"/>
                    <a:pt x="384" y="17"/>
                  </a:cubicBezTo>
                  <a:cubicBezTo>
                    <a:pt x="431" y="34"/>
                    <a:pt x="460" y="69"/>
                    <a:pt x="468" y="119"/>
                  </a:cubicBezTo>
                  <a:cubicBezTo>
                    <a:pt x="475" y="164"/>
                    <a:pt x="461" y="203"/>
                    <a:pt x="428" y="235"/>
                  </a:cubicBezTo>
                  <a:cubicBezTo>
                    <a:pt x="408" y="254"/>
                    <a:pt x="388" y="274"/>
                    <a:pt x="368" y="294"/>
                  </a:cubicBezTo>
                  <a:cubicBezTo>
                    <a:pt x="341" y="321"/>
                    <a:pt x="314" y="349"/>
                    <a:pt x="286" y="376"/>
                  </a:cubicBezTo>
                  <a:cubicBezTo>
                    <a:pt x="256" y="406"/>
                    <a:pt x="212" y="406"/>
                    <a:pt x="182" y="376"/>
                  </a:cubicBezTo>
                  <a:cubicBezTo>
                    <a:pt x="135" y="329"/>
                    <a:pt x="88" y="281"/>
                    <a:pt x="41" y="234"/>
                  </a:cubicBezTo>
                  <a:cubicBezTo>
                    <a:pt x="14" y="207"/>
                    <a:pt x="0" y="175"/>
                    <a:pt x="0" y="137"/>
                  </a:cubicBezTo>
                  <a:cubicBezTo>
                    <a:pt x="0" y="76"/>
                    <a:pt x="47" y="21"/>
                    <a:pt x="107" y="11"/>
                  </a:cubicBezTo>
                  <a:cubicBezTo>
                    <a:pt x="152" y="4"/>
                    <a:pt x="191" y="17"/>
                    <a:pt x="223" y="48"/>
                  </a:cubicBezTo>
                  <a:cubicBezTo>
                    <a:pt x="227" y="52"/>
                    <a:pt x="231" y="56"/>
                    <a:pt x="236" y="6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5" name="Freeform 14">
              <a:extLst>
                <a:ext uri="{FF2B5EF4-FFF2-40B4-BE49-F238E27FC236}">
                  <a16:creationId xmlns:a16="http://schemas.microsoft.com/office/drawing/2014/main" xmlns="" id="{E83165A8-5894-498D-A25D-83899FD903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77" y="1023"/>
              <a:ext cx="973" cy="830"/>
            </a:xfrm>
            <a:custGeom>
              <a:avLst/>
              <a:gdLst>
                <a:gd name="T0" fmla="*/ 236 w 476"/>
                <a:gd name="T1" fmla="*/ 61 h 406"/>
                <a:gd name="T2" fmla="*/ 254 w 476"/>
                <a:gd name="T3" fmla="*/ 41 h 406"/>
                <a:gd name="T4" fmla="*/ 384 w 476"/>
                <a:gd name="T5" fmla="*/ 17 h 406"/>
                <a:gd name="T6" fmla="*/ 468 w 476"/>
                <a:gd name="T7" fmla="*/ 118 h 406"/>
                <a:gd name="T8" fmla="*/ 429 w 476"/>
                <a:gd name="T9" fmla="*/ 234 h 406"/>
                <a:gd name="T10" fmla="*/ 369 w 476"/>
                <a:gd name="T11" fmla="*/ 294 h 406"/>
                <a:gd name="T12" fmla="*/ 287 w 476"/>
                <a:gd name="T13" fmla="*/ 376 h 406"/>
                <a:gd name="T14" fmla="*/ 182 w 476"/>
                <a:gd name="T15" fmla="*/ 376 h 406"/>
                <a:gd name="T16" fmla="*/ 41 w 476"/>
                <a:gd name="T17" fmla="*/ 233 h 406"/>
                <a:gd name="T18" fmla="*/ 0 w 476"/>
                <a:gd name="T19" fmla="*/ 136 h 406"/>
                <a:gd name="T20" fmla="*/ 108 w 476"/>
                <a:gd name="T21" fmla="*/ 11 h 406"/>
                <a:gd name="T22" fmla="*/ 224 w 476"/>
                <a:gd name="T23" fmla="*/ 48 h 406"/>
                <a:gd name="T24" fmla="*/ 236 w 476"/>
                <a:gd name="T25" fmla="*/ 61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6" h="406">
                  <a:moveTo>
                    <a:pt x="236" y="61"/>
                  </a:moveTo>
                  <a:cubicBezTo>
                    <a:pt x="243" y="54"/>
                    <a:pt x="248" y="47"/>
                    <a:pt x="254" y="41"/>
                  </a:cubicBezTo>
                  <a:cubicBezTo>
                    <a:pt x="293" y="9"/>
                    <a:pt x="337" y="0"/>
                    <a:pt x="384" y="17"/>
                  </a:cubicBezTo>
                  <a:cubicBezTo>
                    <a:pt x="432" y="34"/>
                    <a:pt x="460" y="69"/>
                    <a:pt x="468" y="118"/>
                  </a:cubicBezTo>
                  <a:cubicBezTo>
                    <a:pt x="476" y="164"/>
                    <a:pt x="461" y="202"/>
                    <a:pt x="429" y="234"/>
                  </a:cubicBezTo>
                  <a:cubicBezTo>
                    <a:pt x="409" y="254"/>
                    <a:pt x="389" y="274"/>
                    <a:pt x="369" y="294"/>
                  </a:cubicBezTo>
                  <a:cubicBezTo>
                    <a:pt x="341" y="321"/>
                    <a:pt x="314" y="348"/>
                    <a:pt x="287" y="376"/>
                  </a:cubicBezTo>
                  <a:cubicBezTo>
                    <a:pt x="256" y="406"/>
                    <a:pt x="213" y="406"/>
                    <a:pt x="182" y="376"/>
                  </a:cubicBezTo>
                  <a:cubicBezTo>
                    <a:pt x="135" y="328"/>
                    <a:pt x="88" y="281"/>
                    <a:pt x="41" y="233"/>
                  </a:cubicBezTo>
                  <a:cubicBezTo>
                    <a:pt x="14" y="207"/>
                    <a:pt x="0" y="174"/>
                    <a:pt x="0" y="136"/>
                  </a:cubicBezTo>
                  <a:cubicBezTo>
                    <a:pt x="1" y="75"/>
                    <a:pt x="48" y="20"/>
                    <a:pt x="108" y="11"/>
                  </a:cubicBezTo>
                  <a:cubicBezTo>
                    <a:pt x="153" y="4"/>
                    <a:pt x="191" y="16"/>
                    <a:pt x="224" y="48"/>
                  </a:cubicBezTo>
                  <a:cubicBezTo>
                    <a:pt x="227" y="52"/>
                    <a:pt x="231" y="56"/>
                    <a:pt x="236" y="61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6" name="Rectangle 15">
              <a:extLst>
                <a:ext uri="{FF2B5EF4-FFF2-40B4-BE49-F238E27FC236}">
                  <a16:creationId xmlns:a16="http://schemas.microsoft.com/office/drawing/2014/main" xmlns="" id="{887F423B-41CA-409C-BB1C-91B4D5C1510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536" y="567"/>
              <a:ext cx="249" cy="39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07" name="Freeform 16">
              <a:extLst>
                <a:ext uri="{FF2B5EF4-FFF2-40B4-BE49-F238E27FC236}">
                  <a16:creationId xmlns:a16="http://schemas.microsoft.com/office/drawing/2014/main" xmlns="" id="{3E15BC77-107A-4127-BEA9-38BF3D43CCC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5" y="567"/>
              <a:ext cx="797" cy="401"/>
            </a:xfrm>
            <a:custGeom>
              <a:avLst/>
              <a:gdLst>
                <a:gd name="T0" fmla="*/ 264 w 390"/>
                <a:gd name="T1" fmla="*/ 0 h 196"/>
                <a:gd name="T2" fmla="*/ 195 w 390"/>
                <a:gd name="T3" fmla="*/ 70 h 196"/>
                <a:gd name="T4" fmla="*/ 126 w 390"/>
                <a:gd name="T5" fmla="*/ 0 h 196"/>
                <a:gd name="T6" fmla="*/ 126 w 390"/>
                <a:gd name="T7" fmla="*/ 0 h 196"/>
                <a:gd name="T8" fmla="*/ 0 w 390"/>
                <a:gd name="T9" fmla="*/ 0 h 196"/>
                <a:gd name="T10" fmla="*/ 0 w 390"/>
                <a:gd name="T11" fmla="*/ 0 h 196"/>
                <a:gd name="T12" fmla="*/ 195 w 390"/>
                <a:gd name="T13" fmla="*/ 196 h 196"/>
                <a:gd name="T14" fmla="*/ 390 w 390"/>
                <a:gd name="T15" fmla="*/ 0 h 196"/>
                <a:gd name="T16" fmla="*/ 390 w 390"/>
                <a:gd name="T17" fmla="*/ 0 h 196"/>
                <a:gd name="T18" fmla="*/ 264 w 390"/>
                <a:gd name="T19" fmla="*/ 0 h 196"/>
                <a:gd name="T20" fmla="*/ 264 w 390"/>
                <a:gd name="T2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0" h="196">
                  <a:moveTo>
                    <a:pt x="264" y="0"/>
                  </a:moveTo>
                  <a:cubicBezTo>
                    <a:pt x="264" y="39"/>
                    <a:pt x="233" y="70"/>
                    <a:pt x="195" y="70"/>
                  </a:cubicBezTo>
                  <a:cubicBezTo>
                    <a:pt x="157" y="70"/>
                    <a:pt x="126" y="39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8"/>
                    <a:pt x="88" y="196"/>
                    <a:pt x="195" y="196"/>
                  </a:cubicBezTo>
                  <a:cubicBezTo>
                    <a:pt x="303" y="196"/>
                    <a:pt x="390" y="108"/>
                    <a:pt x="390" y="0"/>
                  </a:cubicBezTo>
                  <a:cubicBezTo>
                    <a:pt x="390" y="0"/>
                    <a:pt x="390" y="0"/>
                    <a:pt x="390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64" y="0"/>
                    <a:pt x="264" y="0"/>
                    <a:pt x="26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8" name="Freeform 17">
              <a:extLst>
                <a:ext uri="{FF2B5EF4-FFF2-40B4-BE49-F238E27FC236}">
                  <a16:creationId xmlns:a16="http://schemas.microsoft.com/office/drawing/2014/main" xmlns="" id="{747D6422-F658-4D90-BF90-75A62F411BA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33" y="2023"/>
              <a:ext cx="399" cy="797"/>
            </a:xfrm>
            <a:custGeom>
              <a:avLst/>
              <a:gdLst>
                <a:gd name="T0" fmla="*/ 126 w 195"/>
                <a:gd name="T1" fmla="*/ 195 h 390"/>
                <a:gd name="T2" fmla="*/ 195 w 195"/>
                <a:gd name="T3" fmla="*/ 126 h 390"/>
                <a:gd name="T4" fmla="*/ 195 w 195"/>
                <a:gd name="T5" fmla="*/ 0 h 390"/>
                <a:gd name="T6" fmla="*/ 0 w 195"/>
                <a:gd name="T7" fmla="*/ 195 h 390"/>
                <a:gd name="T8" fmla="*/ 195 w 195"/>
                <a:gd name="T9" fmla="*/ 390 h 390"/>
                <a:gd name="T10" fmla="*/ 195 w 195"/>
                <a:gd name="T11" fmla="*/ 264 h 390"/>
                <a:gd name="T12" fmla="*/ 126 w 195"/>
                <a:gd name="T13" fmla="*/ 19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5" h="390">
                  <a:moveTo>
                    <a:pt x="126" y="195"/>
                  </a:moveTo>
                  <a:cubicBezTo>
                    <a:pt x="126" y="157"/>
                    <a:pt x="157" y="126"/>
                    <a:pt x="195" y="126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195" y="264"/>
                    <a:pt x="195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:a16="http://schemas.microsoft.com/office/drawing/2014/main" xmlns="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:a16="http://schemas.microsoft.com/office/drawing/2014/main" xmlns="" id="{DA577DF9-6177-43F6-9727-935B44738B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109" name="Group 108">
            <a:extLst>
              <a:ext uri="{FF2B5EF4-FFF2-40B4-BE49-F238E27FC236}">
                <a16:creationId xmlns:a16="http://schemas.microsoft.com/office/drawing/2014/main" xmlns="" id="{F82EE523-1FD2-4F8E-8129-42FF8886E0BC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10" name="Group 21">
              <a:extLst>
                <a:ext uri="{FF2B5EF4-FFF2-40B4-BE49-F238E27FC236}">
                  <a16:creationId xmlns:a16="http://schemas.microsoft.com/office/drawing/2014/main" xmlns="" id="{3AB7CDC7-1392-40A6-8F9A-B3180F2B29B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3" name="Line 22">
                <a:extLst>
                  <a:ext uri="{FF2B5EF4-FFF2-40B4-BE49-F238E27FC236}">
                    <a16:creationId xmlns:a16="http://schemas.microsoft.com/office/drawing/2014/main" xmlns="" id="{95285809-4D57-47F5-A902-8324FC70B3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3">
                <a:extLst>
                  <a:ext uri="{FF2B5EF4-FFF2-40B4-BE49-F238E27FC236}">
                    <a16:creationId xmlns:a16="http://schemas.microsoft.com/office/drawing/2014/main" xmlns="" id="{EAE8E48E-04D2-4C22-8757-867F22D9DB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24">
                <a:extLst>
                  <a:ext uri="{FF2B5EF4-FFF2-40B4-BE49-F238E27FC236}">
                    <a16:creationId xmlns:a16="http://schemas.microsoft.com/office/drawing/2014/main" xmlns="" id="{27A2E648-7E14-4EBD-BF18-2AD6B3F0F9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25">
                <a:extLst>
                  <a:ext uri="{FF2B5EF4-FFF2-40B4-BE49-F238E27FC236}">
                    <a16:creationId xmlns:a16="http://schemas.microsoft.com/office/drawing/2014/main" xmlns="" id="{A28EBCF8-04D2-4680-875E-B45052300C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26">
                <a:extLst>
                  <a:ext uri="{FF2B5EF4-FFF2-40B4-BE49-F238E27FC236}">
                    <a16:creationId xmlns:a16="http://schemas.microsoft.com/office/drawing/2014/main" xmlns="" id="{CE34D807-591F-4319-A6C4-D6C0F9C0BC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27">
                <a:extLst>
                  <a:ext uri="{FF2B5EF4-FFF2-40B4-BE49-F238E27FC236}">
                    <a16:creationId xmlns:a16="http://schemas.microsoft.com/office/drawing/2014/main" xmlns="" id="{A11B91C7-BC49-4835-9B64-AB679131EC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28">
                <a:extLst>
                  <a:ext uri="{FF2B5EF4-FFF2-40B4-BE49-F238E27FC236}">
                    <a16:creationId xmlns:a16="http://schemas.microsoft.com/office/drawing/2014/main" xmlns="" id="{0EA797F3-56A2-4E2F-AB4B-18AF3C7A69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1">
                <a:extLst>
                  <a:ext uri="{FF2B5EF4-FFF2-40B4-BE49-F238E27FC236}">
                    <a16:creationId xmlns:a16="http://schemas.microsoft.com/office/drawing/2014/main" xmlns="" id="{3C3635A2-A0D3-4133-B5FF-369ACDFFD9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2">
                <a:extLst>
                  <a:ext uri="{FF2B5EF4-FFF2-40B4-BE49-F238E27FC236}">
                    <a16:creationId xmlns:a16="http://schemas.microsoft.com/office/drawing/2014/main" xmlns="" id="{3A8966CB-76B1-41E2-ACB2-E03336A7A6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3">
                <a:extLst>
                  <a:ext uri="{FF2B5EF4-FFF2-40B4-BE49-F238E27FC236}">
                    <a16:creationId xmlns:a16="http://schemas.microsoft.com/office/drawing/2014/main" xmlns="" id="{B2335676-AB7A-49C6-A23B-5C6A2E13D0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4">
                <a:extLst>
                  <a:ext uri="{FF2B5EF4-FFF2-40B4-BE49-F238E27FC236}">
                    <a16:creationId xmlns:a16="http://schemas.microsoft.com/office/drawing/2014/main" xmlns="" id="{89EF39A3-A9DB-4CC5-902F-D8DC1984D2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35">
                <a:extLst>
                  <a:ext uri="{FF2B5EF4-FFF2-40B4-BE49-F238E27FC236}">
                    <a16:creationId xmlns:a16="http://schemas.microsoft.com/office/drawing/2014/main" xmlns="" id="{5C6F75FD-9B4C-48C6-9BCF-CDDFF76431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6">
                <a:extLst>
                  <a:ext uri="{FF2B5EF4-FFF2-40B4-BE49-F238E27FC236}">
                    <a16:creationId xmlns:a16="http://schemas.microsoft.com/office/drawing/2014/main" xmlns="" id="{1C4F0476-55D6-4D57-AE6C-2602518BEA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37">
                <a:extLst>
                  <a:ext uri="{FF2B5EF4-FFF2-40B4-BE49-F238E27FC236}">
                    <a16:creationId xmlns:a16="http://schemas.microsoft.com/office/drawing/2014/main" xmlns="" id="{A8E80F06-4A0D-4299-B53E-7422BA4355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38">
                <a:extLst>
                  <a:ext uri="{FF2B5EF4-FFF2-40B4-BE49-F238E27FC236}">
                    <a16:creationId xmlns:a16="http://schemas.microsoft.com/office/drawing/2014/main" xmlns="" id="{45DFED30-BED5-49EA-BAE4-433658197A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38">
                <a:extLst>
                  <a:ext uri="{FF2B5EF4-FFF2-40B4-BE49-F238E27FC236}">
                    <a16:creationId xmlns:a16="http://schemas.microsoft.com/office/drawing/2014/main" xmlns="" id="{5B191C0A-0612-437D-A662-F60842CCAC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1" name="Group 21">
              <a:extLst>
                <a:ext uri="{FF2B5EF4-FFF2-40B4-BE49-F238E27FC236}">
                  <a16:creationId xmlns:a16="http://schemas.microsoft.com/office/drawing/2014/main" xmlns="" id="{B13C084B-C86D-4C9B-9A01-F5D0C2E1C62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7" name="Line 22">
                <a:extLst>
                  <a:ext uri="{FF2B5EF4-FFF2-40B4-BE49-F238E27FC236}">
                    <a16:creationId xmlns:a16="http://schemas.microsoft.com/office/drawing/2014/main" xmlns="" id="{16508141-3D62-4E8C-815B-5C8738069C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3">
                <a:extLst>
                  <a:ext uri="{FF2B5EF4-FFF2-40B4-BE49-F238E27FC236}">
                    <a16:creationId xmlns:a16="http://schemas.microsoft.com/office/drawing/2014/main" xmlns="" id="{AC21082D-3269-4EFA-B86B-2C34C4464B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4">
                <a:extLst>
                  <a:ext uri="{FF2B5EF4-FFF2-40B4-BE49-F238E27FC236}">
                    <a16:creationId xmlns:a16="http://schemas.microsoft.com/office/drawing/2014/main" xmlns="" id="{AE8BEDF4-C7B9-4DB5-9D36-4F8CE5DD91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5">
                <a:extLst>
                  <a:ext uri="{FF2B5EF4-FFF2-40B4-BE49-F238E27FC236}">
                    <a16:creationId xmlns:a16="http://schemas.microsoft.com/office/drawing/2014/main" xmlns="" id="{6D8C1A37-ABFE-4E40-8C5F-420D821A88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6">
                <a:extLst>
                  <a:ext uri="{FF2B5EF4-FFF2-40B4-BE49-F238E27FC236}">
                    <a16:creationId xmlns:a16="http://schemas.microsoft.com/office/drawing/2014/main" xmlns="" id="{7D46715F-345B-4006-9AF1-A2AB7250AE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7">
                <a:extLst>
                  <a:ext uri="{FF2B5EF4-FFF2-40B4-BE49-F238E27FC236}">
                    <a16:creationId xmlns:a16="http://schemas.microsoft.com/office/drawing/2014/main" xmlns="" id="{64026F0B-6E43-45C9-A563-D92A8882D6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8">
                <a:extLst>
                  <a:ext uri="{FF2B5EF4-FFF2-40B4-BE49-F238E27FC236}">
                    <a16:creationId xmlns:a16="http://schemas.microsoft.com/office/drawing/2014/main" xmlns="" id="{22254463-6C8E-4304-88E9-CB1F8396E5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1">
                <a:extLst>
                  <a:ext uri="{FF2B5EF4-FFF2-40B4-BE49-F238E27FC236}">
                    <a16:creationId xmlns:a16="http://schemas.microsoft.com/office/drawing/2014/main" xmlns="" id="{7F181240-54D5-4A97-B01A-1DA41B699E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2">
                <a:extLst>
                  <a:ext uri="{FF2B5EF4-FFF2-40B4-BE49-F238E27FC236}">
                    <a16:creationId xmlns:a16="http://schemas.microsoft.com/office/drawing/2014/main" xmlns="" id="{E4BF4D9F-2001-4A01-9180-B03FF44103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3">
                <a:extLst>
                  <a:ext uri="{FF2B5EF4-FFF2-40B4-BE49-F238E27FC236}">
                    <a16:creationId xmlns:a16="http://schemas.microsoft.com/office/drawing/2014/main" xmlns="" id="{61D1EA91-06DD-4476-9A37-7828884655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4">
                <a:extLst>
                  <a:ext uri="{FF2B5EF4-FFF2-40B4-BE49-F238E27FC236}">
                    <a16:creationId xmlns:a16="http://schemas.microsoft.com/office/drawing/2014/main" xmlns="" id="{F182893B-E1C9-4F85-8BCE-AC2081E97C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5">
                <a:extLst>
                  <a:ext uri="{FF2B5EF4-FFF2-40B4-BE49-F238E27FC236}">
                    <a16:creationId xmlns:a16="http://schemas.microsoft.com/office/drawing/2014/main" xmlns="" id="{C1A30941-AA3D-4CED-A218-4E91FCE686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6">
                <a:extLst>
                  <a:ext uri="{FF2B5EF4-FFF2-40B4-BE49-F238E27FC236}">
                    <a16:creationId xmlns:a16="http://schemas.microsoft.com/office/drawing/2014/main" xmlns="" id="{6CDFC490-27DD-4F25-8700-2BE154A4EA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7">
                <a:extLst>
                  <a:ext uri="{FF2B5EF4-FFF2-40B4-BE49-F238E27FC236}">
                    <a16:creationId xmlns:a16="http://schemas.microsoft.com/office/drawing/2014/main" xmlns="" id="{EB2C2C4B-B559-4077-B6EF-2B8D7A92B3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8">
                <a:extLst>
                  <a:ext uri="{FF2B5EF4-FFF2-40B4-BE49-F238E27FC236}">
                    <a16:creationId xmlns:a16="http://schemas.microsoft.com/office/drawing/2014/main" xmlns="" id="{38DC2C57-3096-4846-BD38-0D63F82284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8">
                <a:extLst>
                  <a:ext uri="{FF2B5EF4-FFF2-40B4-BE49-F238E27FC236}">
                    <a16:creationId xmlns:a16="http://schemas.microsoft.com/office/drawing/2014/main" xmlns="" id="{53C5CB6C-99D4-4876-B0D7-4C10CF1B56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2" name="Group 41">
              <a:extLst>
                <a:ext uri="{FF2B5EF4-FFF2-40B4-BE49-F238E27FC236}">
                  <a16:creationId xmlns:a16="http://schemas.microsoft.com/office/drawing/2014/main" xmlns="" id="{F9EA3FE3-691B-4DAC-82B1-C87B92F9D36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41" name="Line 42">
                <a:extLst>
                  <a:ext uri="{FF2B5EF4-FFF2-40B4-BE49-F238E27FC236}">
                    <a16:creationId xmlns:a16="http://schemas.microsoft.com/office/drawing/2014/main" xmlns="" id="{38BFD837-2D8E-4A02-9BC7-7EA1A50B53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3">
                <a:extLst>
                  <a:ext uri="{FF2B5EF4-FFF2-40B4-BE49-F238E27FC236}">
                    <a16:creationId xmlns:a16="http://schemas.microsoft.com/office/drawing/2014/main" xmlns="" id="{FF78F6AA-0688-41AF-8791-9C62B1AE6E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4">
                <a:extLst>
                  <a:ext uri="{FF2B5EF4-FFF2-40B4-BE49-F238E27FC236}">
                    <a16:creationId xmlns:a16="http://schemas.microsoft.com/office/drawing/2014/main" xmlns="" id="{26F9DB33-ED0A-4A7F-B9E5-5D61523EAF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4" name="Line 45">
                <a:extLst>
                  <a:ext uri="{FF2B5EF4-FFF2-40B4-BE49-F238E27FC236}">
                    <a16:creationId xmlns:a16="http://schemas.microsoft.com/office/drawing/2014/main" xmlns="" id="{B03D6031-A2FC-4345-800F-064981B7FC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46">
                <a:extLst>
                  <a:ext uri="{FF2B5EF4-FFF2-40B4-BE49-F238E27FC236}">
                    <a16:creationId xmlns:a16="http://schemas.microsoft.com/office/drawing/2014/main" xmlns="" id="{E1C020A3-432F-453A-8EF8-E08CB79558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47">
                <a:extLst>
                  <a:ext uri="{FF2B5EF4-FFF2-40B4-BE49-F238E27FC236}">
                    <a16:creationId xmlns:a16="http://schemas.microsoft.com/office/drawing/2014/main" xmlns="" id="{22CA3EDE-1E17-42BC-9A3F-CB8154CBE2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48">
                <a:extLst>
                  <a:ext uri="{FF2B5EF4-FFF2-40B4-BE49-F238E27FC236}">
                    <a16:creationId xmlns:a16="http://schemas.microsoft.com/office/drawing/2014/main" xmlns="" id="{6FD4AFC7-24CA-49E9-82A0-D5D006AAE1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49">
                <a:extLst>
                  <a:ext uri="{FF2B5EF4-FFF2-40B4-BE49-F238E27FC236}">
                    <a16:creationId xmlns:a16="http://schemas.microsoft.com/office/drawing/2014/main" xmlns="" id="{4F4E52FB-CBFB-4A56-B240-C48719C38B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0">
                <a:extLst>
                  <a:ext uri="{FF2B5EF4-FFF2-40B4-BE49-F238E27FC236}">
                    <a16:creationId xmlns:a16="http://schemas.microsoft.com/office/drawing/2014/main" xmlns="" id="{887E7705-1925-4EDE-9A85-206DDEAE5F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1">
                <a:extLst>
                  <a:ext uri="{FF2B5EF4-FFF2-40B4-BE49-F238E27FC236}">
                    <a16:creationId xmlns:a16="http://schemas.microsoft.com/office/drawing/2014/main" xmlns="" id="{7F5D7328-0666-4D2D-8A50-3AE51A3CE2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2">
                <a:extLst>
                  <a:ext uri="{FF2B5EF4-FFF2-40B4-BE49-F238E27FC236}">
                    <a16:creationId xmlns:a16="http://schemas.microsoft.com/office/drawing/2014/main" xmlns="" id="{88DF1223-7E96-4C7A-B288-4F1805C0E7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3">
                <a:extLst>
                  <a:ext uri="{FF2B5EF4-FFF2-40B4-BE49-F238E27FC236}">
                    <a16:creationId xmlns:a16="http://schemas.microsoft.com/office/drawing/2014/main" xmlns="" id="{EAF9F1A5-3250-4229-B71E-779708D1B4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4">
                <a:extLst>
                  <a:ext uri="{FF2B5EF4-FFF2-40B4-BE49-F238E27FC236}">
                    <a16:creationId xmlns:a16="http://schemas.microsoft.com/office/drawing/2014/main" xmlns="" id="{AFD92497-AA55-425C-8A2C-DC360AD35C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5">
                <a:extLst>
                  <a:ext uri="{FF2B5EF4-FFF2-40B4-BE49-F238E27FC236}">
                    <a16:creationId xmlns:a16="http://schemas.microsoft.com/office/drawing/2014/main" xmlns="" id="{CB295EC2-E2B7-4B9E-A533-220AF72E47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6">
                <a:extLst>
                  <a:ext uri="{FF2B5EF4-FFF2-40B4-BE49-F238E27FC236}">
                    <a16:creationId xmlns:a16="http://schemas.microsoft.com/office/drawing/2014/main" xmlns="" id="{FA6C3719-FF39-41C0-A148-0A17A69047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57">
                <a:extLst>
                  <a:ext uri="{FF2B5EF4-FFF2-40B4-BE49-F238E27FC236}">
                    <a16:creationId xmlns:a16="http://schemas.microsoft.com/office/drawing/2014/main" xmlns="" id="{C1842AFB-9C68-4BF0-A6B2-142B89E836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58">
                <a:extLst>
                  <a:ext uri="{FF2B5EF4-FFF2-40B4-BE49-F238E27FC236}">
                    <a16:creationId xmlns:a16="http://schemas.microsoft.com/office/drawing/2014/main" xmlns="" id="{A13F6E75-EC4A-4013-BF99-984A2C652C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59">
                <a:extLst>
                  <a:ext uri="{FF2B5EF4-FFF2-40B4-BE49-F238E27FC236}">
                    <a16:creationId xmlns:a16="http://schemas.microsoft.com/office/drawing/2014/main" xmlns="" id="{17B65996-66F0-405A-9739-3A6BFCE73B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0">
                <a:extLst>
                  <a:ext uri="{FF2B5EF4-FFF2-40B4-BE49-F238E27FC236}">
                    <a16:creationId xmlns:a16="http://schemas.microsoft.com/office/drawing/2014/main" xmlns="" id="{955EAB23-C360-47EC-8E25-0E490FCE5A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61">
                <a:extLst>
                  <a:ext uri="{FF2B5EF4-FFF2-40B4-BE49-F238E27FC236}">
                    <a16:creationId xmlns:a16="http://schemas.microsoft.com/office/drawing/2014/main" xmlns="" id="{CA1216D0-5DC4-4282-91F1-A5B1EFB002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62">
                <a:extLst>
                  <a:ext uri="{FF2B5EF4-FFF2-40B4-BE49-F238E27FC236}">
                    <a16:creationId xmlns:a16="http://schemas.microsoft.com/office/drawing/2014/main" xmlns="" id="{1EC37614-FBD0-4BCE-A2A4-77201FA6FE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63">
                <a:extLst>
                  <a:ext uri="{FF2B5EF4-FFF2-40B4-BE49-F238E27FC236}">
                    <a16:creationId xmlns:a16="http://schemas.microsoft.com/office/drawing/2014/main" xmlns="" id="{43D0BBCB-1D5D-49D7-ADC6-4251AFFC81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64">
                <a:extLst>
                  <a:ext uri="{FF2B5EF4-FFF2-40B4-BE49-F238E27FC236}">
                    <a16:creationId xmlns:a16="http://schemas.microsoft.com/office/drawing/2014/main" xmlns="" id="{D3E9392E-5D78-4FFB-B286-14CD003DB2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65">
                <a:extLst>
                  <a:ext uri="{FF2B5EF4-FFF2-40B4-BE49-F238E27FC236}">
                    <a16:creationId xmlns:a16="http://schemas.microsoft.com/office/drawing/2014/main" xmlns="" id="{A9C6370A-0B71-45C9-9418-C16CB40B38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44">
                <a:extLst>
                  <a:ext uri="{FF2B5EF4-FFF2-40B4-BE49-F238E27FC236}">
                    <a16:creationId xmlns:a16="http://schemas.microsoft.com/office/drawing/2014/main" xmlns="" id="{40879E60-E15A-457F-8F59-D138D87BD2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6" name="Line 43">
                <a:extLst>
                  <a:ext uri="{FF2B5EF4-FFF2-40B4-BE49-F238E27FC236}">
                    <a16:creationId xmlns:a16="http://schemas.microsoft.com/office/drawing/2014/main" xmlns="" id="{130BFF06-CC1D-40F8-8340-CE0192D6BA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3" name="Group 41">
              <a:extLst>
                <a:ext uri="{FF2B5EF4-FFF2-40B4-BE49-F238E27FC236}">
                  <a16:creationId xmlns:a16="http://schemas.microsoft.com/office/drawing/2014/main" xmlns="" id="{083B814A-E281-4B33-91A3-7E2A7EE8768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4" name="Line 42">
                <a:extLst>
                  <a:ext uri="{FF2B5EF4-FFF2-40B4-BE49-F238E27FC236}">
                    <a16:creationId xmlns:a16="http://schemas.microsoft.com/office/drawing/2014/main" xmlns="" id="{DE8A8B40-5EC2-4B29-B7DC-8A75AEC300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3">
                <a:extLst>
                  <a:ext uri="{FF2B5EF4-FFF2-40B4-BE49-F238E27FC236}">
                    <a16:creationId xmlns:a16="http://schemas.microsoft.com/office/drawing/2014/main" xmlns="" id="{9B1D2A46-611C-4E92-8DC6-86876B60C9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4">
                <a:extLst>
                  <a:ext uri="{FF2B5EF4-FFF2-40B4-BE49-F238E27FC236}">
                    <a16:creationId xmlns:a16="http://schemas.microsoft.com/office/drawing/2014/main" xmlns="" id="{410A06AC-1FA5-4DC5-9143-C8B1C7C8B3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5">
                <a:extLst>
                  <a:ext uri="{FF2B5EF4-FFF2-40B4-BE49-F238E27FC236}">
                    <a16:creationId xmlns:a16="http://schemas.microsoft.com/office/drawing/2014/main" xmlns="" id="{4480D707-70F5-4B5A-B304-465B621EA0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6">
                <a:extLst>
                  <a:ext uri="{FF2B5EF4-FFF2-40B4-BE49-F238E27FC236}">
                    <a16:creationId xmlns:a16="http://schemas.microsoft.com/office/drawing/2014/main" xmlns="" id="{FEEACB05-AC90-4AD6-8E62-8F54FCBA1B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47">
                <a:extLst>
                  <a:ext uri="{FF2B5EF4-FFF2-40B4-BE49-F238E27FC236}">
                    <a16:creationId xmlns:a16="http://schemas.microsoft.com/office/drawing/2014/main" xmlns="" id="{C7E0876F-0507-4FA3-A636-2ACC5A0449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48">
                <a:extLst>
                  <a:ext uri="{FF2B5EF4-FFF2-40B4-BE49-F238E27FC236}">
                    <a16:creationId xmlns:a16="http://schemas.microsoft.com/office/drawing/2014/main" xmlns="" id="{75586101-7FFB-41CB-87A9-E94E48DC44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49">
                <a:extLst>
                  <a:ext uri="{FF2B5EF4-FFF2-40B4-BE49-F238E27FC236}">
                    <a16:creationId xmlns:a16="http://schemas.microsoft.com/office/drawing/2014/main" xmlns="" id="{DA2CCA51-405E-4319-A500-3DB78C293E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0">
                <a:extLst>
                  <a:ext uri="{FF2B5EF4-FFF2-40B4-BE49-F238E27FC236}">
                    <a16:creationId xmlns:a16="http://schemas.microsoft.com/office/drawing/2014/main" xmlns="" id="{EB1767EF-60F6-4649-BE1F-4F7698D7DF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1">
                <a:extLst>
                  <a:ext uri="{FF2B5EF4-FFF2-40B4-BE49-F238E27FC236}">
                    <a16:creationId xmlns:a16="http://schemas.microsoft.com/office/drawing/2014/main" xmlns="" id="{80527660-3F25-4F79-8198-D363DF0F9F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2">
                <a:extLst>
                  <a:ext uri="{FF2B5EF4-FFF2-40B4-BE49-F238E27FC236}">
                    <a16:creationId xmlns:a16="http://schemas.microsoft.com/office/drawing/2014/main" xmlns="" id="{B72881AE-4A25-471A-BD37-8E6CF03A14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3">
                <a:extLst>
                  <a:ext uri="{FF2B5EF4-FFF2-40B4-BE49-F238E27FC236}">
                    <a16:creationId xmlns:a16="http://schemas.microsoft.com/office/drawing/2014/main" xmlns="" id="{1093BD3A-D155-41DE-AF87-88B1928762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4">
                <a:extLst>
                  <a:ext uri="{FF2B5EF4-FFF2-40B4-BE49-F238E27FC236}">
                    <a16:creationId xmlns:a16="http://schemas.microsoft.com/office/drawing/2014/main" xmlns="" id="{6D60C29C-6D25-4649-AC00-7AAEC59720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5">
                <a:extLst>
                  <a:ext uri="{FF2B5EF4-FFF2-40B4-BE49-F238E27FC236}">
                    <a16:creationId xmlns:a16="http://schemas.microsoft.com/office/drawing/2014/main" xmlns="" id="{861D6A39-6305-4E77-B250-82E1E5E4AA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6">
                <a:extLst>
                  <a:ext uri="{FF2B5EF4-FFF2-40B4-BE49-F238E27FC236}">
                    <a16:creationId xmlns:a16="http://schemas.microsoft.com/office/drawing/2014/main" xmlns="" id="{E1732066-0A75-442E-8863-EFD8C07057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57">
                <a:extLst>
                  <a:ext uri="{FF2B5EF4-FFF2-40B4-BE49-F238E27FC236}">
                    <a16:creationId xmlns:a16="http://schemas.microsoft.com/office/drawing/2014/main" xmlns="" id="{1511BE10-87FF-4F8D-B337-291331227A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58">
                <a:extLst>
                  <a:ext uri="{FF2B5EF4-FFF2-40B4-BE49-F238E27FC236}">
                    <a16:creationId xmlns:a16="http://schemas.microsoft.com/office/drawing/2014/main" xmlns="" id="{8F8D5ABA-628F-4881-BEF1-763A576FCD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59">
                <a:extLst>
                  <a:ext uri="{FF2B5EF4-FFF2-40B4-BE49-F238E27FC236}">
                    <a16:creationId xmlns:a16="http://schemas.microsoft.com/office/drawing/2014/main" xmlns="" id="{2E516775-4038-4D62-9E33-B89C90C03B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0">
                <a:extLst>
                  <a:ext uri="{FF2B5EF4-FFF2-40B4-BE49-F238E27FC236}">
                    <a16:creationId xmlns:a16="http://schemas.microsoft.com/office/drawing/2014/main" xmlns="" id="{022900BA-D63D-41D7-8B81-8DCD029F2B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61">
                <a:extLst>
                  <a:ext uri="{FF2B5EF4-FFF2-40B4-BE49-F238E27FC236}">
                    <a16:creationId xmlns:a16="http://schemas.microsoft.com/office/drawing/2014/main" xmlns="" id="{1039540B-C24E-4CCB-A46B-7008EC4B3B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62">
                <a:extLst>
                  <a:ext uri="{FF2B5EF4-FFF2-40B4-BE49-F238E27FC236}">
                    <a16:creationId xmlns:a16="http://schemas.microsoft.com/office/drawing/2014/main" xmlns="" id="{0F09CE13-5D0B-46AA-BD64-E1E091037A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63">
                <a:extLst>
                  <a:ext uri="{FF2B5EF4-FFF2-40B4-BE49-F238E27FC236}">
                    <a16:creationId xmlns:a16="http://schemas.microsoft.com/office/drawing/2014/main" xmlns="" id="{1FB8DFD5-E4D6-4D0A-AE36-7C918399CE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64">
                <a:extLst>
                  <a:ext uri="{FF2B5EF4-FFF2-40B4-BE49-F238E27FC236}">
                    <a16:creationId xmlns:a16="http://schemas.microsoft.com/office/drawing/2014/main" xmlns="" id="{E16DBBE9-352F-49F6-B25F-968E7B15CD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65">
                <a:extLst>
                  <a:ext uri="{FF2B5EF4-FFF2-40B4-BE49-F238E27FC236}">
                    <a16:creationId xmlns:a16="http://schemas.microsoft.com/office/drawing/2014/main" xmlns="" id="{B0A026D7-52DD-432F-87DC-D3D0DE510C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44">
                <a:extLst>
                  <a:ext uri="{FF2B5EF4-FFF2-40B4-BE49-F238E27FC236}">
                    <a16:creationId xmlns:a16="http://schemas.microsoft.com/office/drawing/2014/main" xmlns="" id="{C8A5F8E7-592C-4509-A3DD-B18B39E53A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3">
                <a:extLst>
                  <a:ext uri="{FF2B5EF4-FFF2-40B4-BE49-F238E27FC236}">
                    <a16:creationId xmlns:a16="http://schemas.microsoft.com/office/drawing/2014/main" xmlns="" id="{6708A393-F81C-403A-B250-DE51E4712C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92212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yellow: arrows right">
    <p:bg bwMode="gray">
      <p:bgPr>
        <a:solidFill>
          <a:srgbClr val="FFB5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Freeform: Shape 91">
            <a:extLst>
              <a:ext uri="{FF2B5EF4-FFF2-40B4-BE49-F238E27FC236}">
                <a16:creationId xmlns:a16="http://schemas.microsoft.com/office/drawing/2014/main" xmlns="" id="{AFD4DDB6-F5F8-4753-9E02-109E80BC0FD2}"/>
              </a:ext>
            </a:extLst>
          </p:cNvPr>
          <p:cNvSpPr>
            <a:spLocks/>
          </p:cNvSpPr>
          <p:nvPr userDrawn="1"/>
        </p:nvSpPr>
        <p:spPr bwMode="auto">
          <a:xfrm>
            <a:off x="6189664" y="0"/>
            <a:ext cx="2725738" cy="1934619"/>
          </a:xfrm>
          <a:custGeom>
            <a:avLst/>
            <a:gdLst>
              <a:gd name="connsiteX0" fmla="*/ 1202078 w 2725738"/>
              <a:gd name="connsiteY0" fmla="*/ 0 h 1934619"/>
              <a:gd name="connsiteX1" fmla="*/ 2224120 w 2725738"/>
              <a:gd name="connsiteY1" fmla="*/ 0 h 1934619"/>
              <a:gd name="connsiteX2" fmla="*/ 2290810 w 2725738"/>
              <a:gd name="connsiteY2" fmla="*/ 64887 h 1934619"/>
              <a:gd name="connsiteX3" fmla="*/ 2617279 w 2725738"/>
              <a:gd name="connsiteY3" fmla="*/ 382526 h 1934619"/>
              <a:gd name="connsiteX4" fmla="*/ 2725738 w 2725738"/>
              <a:gd name="connsiteY4" fmla="*/ 634046 h 1934619"/>
              <a:gd name="connsiteX5" fmla="*/ 2617279 w 2725738"/>
              <a:gd name="connsiteY5" fmla="*/ 888424 h 1934619"/>
              <a:gd name="connsiteX6" fmla="*/ 1604047 w 2725738"/>
              <a:gd name="connsiteY6" fmla="*/ 1837341 h 1934619"/>
              <a:gd name="connsiteX7" fmla="*/ 1104566 w 2725738"/>
              <a:gd name="connsiteY7" fmla="*/ 1825908 h 1934619"/>
              <a:gd name="connsiteX8" fmla="*/ 1115983 w 2725738"/>
              <a:gd name="connsiteY8" fmla="*/ 1328584 h 1934619"/>
              <a:gd name="connsiteX9" fmla="*/ 1481317 w 2725738"/>
              <a:gd name="connsiteY9" fmla="*/ 977028 h 1934619"/>
              <a:gd name="connsiteX10" fmla="*/ 348210 w 2725738"/>
              <a:gd name="connsiteY10" fmla="*/ 977028 h 1934619"/>
              <a:gd name="connsiteX11" fmla="*/ 0 w 2725738"/>
              <a:gd name="connsiteY11" fmla="*/ 639763 h 1934619"/>
              <a:gd name="connsiteX12" fmla="*/ 348210 w 2725738"/>
              <a:gd name="connsiteY12" fmla="*/ 302497 h 1934619"/>
              <a:gd name="connsiteX13" fmla="*/ 1504151 w 2725738"/>
              <a:gd name="connsiteY13" fmla="*/ 302497 h 1934619"/>
              <a:gd name="connsiteX14" fmla="*/ 1210751 w 2725738"/>
              <a:gd name="connsiteY14" fmla="*/ 8685 h 1934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25738" h="1934619">
                <a:moveTo>
                  <a:pt x="1202078" y="0"/>
                </a:moveTo>
                <a:lnTo>
                  <a:pt x="2224120" y="0"/>
                </a:lnTo>
                <a:lnTo>
                  <a:pt x="2290810" y="64887"/>
                </a:lnTo>
                <a:cubicBezTo>
                  <a:pt x="2617279" y="382526"/>
                  <a:pt x="2617279" y="382526"/>
                  <a:pt x="2617279" y="382526"/>
                </a:cubicBezTo>
                <a:cubicBezTo>
                  <a:pt x="2677217" y="448264"/>
                  <a:pt x="2725738" y="536868"/>
                  <a:pt x="2725738" y="634046"/>
                </a:cubicBezTo>
                <a:cubicBezTo>
                  <a:pt x="2725738" y="734083"/>
                  <a:pt x="2677217" y="822686"/>
                  <a:pt x="2617279" y="888424"/>
                </a:cubicBezTo>
                <a:cubicBezTo>
                  <a:pt x="1604047" y="1837341"/>
                  <a:pt x="1604047" y="1837341"/>
                  <a:pt x="1604047" y="1837341"/>
                </a:cubicBezTo>
                <a:cubicBezTo>
                  <a:pt x="1461338" y="1971675"/>
                  <a:pt x="1235858" y="1965959"/>
                  <a:pt x="1104566" y="1825908"/>
                </a:cubicBezTo>
                <a:cubicBezTo>
                  <a:pt x="970420" y="1685857"/>
                  <a:pt x="976128" y="1460061"/>
                  <a:pt x="1115983" y="1328584"/>
                </a:cubicBezTo>
                <a:cubicBezTo>
                  <a:pt x="1481317" y="977028"/>
                  <a:pt x="1481317" y="977028"/>
                  <a:pt x="1481317" y="977028"/>
                </a:cubicBezTo>
                <a:cubicBezTo>
                  <a:pt x="348210" y="977028"/>
                  <a:pt x="348210" y="977028"/>
                  <a:pt x="348210" y="977028"/>
                </a:cubicBezTo>
                <a:cubicBezTo>
                  <a:pt x="156980" y="977028"/>
                  <a:pt x="0" y="834119"/>
                  <a:pt x="0" y="639763"/>
                </a:cubicBezTo>
                <a:cubicBezTo>
                  <a:pt x="0" y="448264"/>
                  <a:pt x="156980" y="302497"/>
                  <a:pt x="348210" y="302497"/>
                </a:cubicBezTo>
                <a:cubicBezTo>
                  <a:pt x="1504151" y="302497"/>
                  <a:pt x="1504151" y="302497"/>
                  <a:pt x="1504151" y="302497"/>
                </a:cubicBezTo>
                <a:cubicBezTo>
                  <a:pt x="1358588" y="156730"/>
                  <a:pt x="1267611" y="65625"/>
                  <a:pt x="1210751" y="868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3" name="Freeform 13">
            <a:extLst>
              <a:ext uri="{FF2B5EF4-FFF2-40B4-BE49-F238E27FC236}">
                <a16:creationId xmlns:a16="http://schemas.microsoft.com/office/drawing/2014/main" xmlns="" id="{61A857D3-956C-4AB6-AFA5-CEA51017476D}"/>
              </a:ext>
            </a:extLst>
          </p:cNvPr>
          <p:cNvSpPr>
            <a:spLocks/>
          </p:cNvSpPr>
          <p:nvPr userDrawn="1"/>
        </p:nvSpPr>
        <p:spPr bwMode="auto">
          <a:xfrm>
            <a:off x="8070852" y="1330325"/>
            <a:ext cx="2714625" cy="2667000"/>
          </a:xfrm>
          <a:custGeom>
            <a:avLst/>
            <a:gdLst>
              <a:gd name="T0" fmla="*/ 951 w 951"/>
              <a:gd name="T1" fmla="*/ 464 h 933"/>
              <a:gd name="T2" fmla="*/ 951 w 951"/>
              <a:gd name="T3" fmla="*/ 464 h 933"/>
              <a:gd name="T4" fmla="*/ 914 w 951"/>
              <a:gd name="T5" fmla="*/ 553 h 933"/>
              <a:gd name="T6" fmla="*/ 914 w 951"/>
              <a:gd name="T7" fmla="*/ 553 h 933"/>
              <a:gd name="T8" fmla="*/ 560 w 951"/>
              <a:gd name="T9" fmla="*/ 886 h 933"/>
              <a:gd name="T10" fmla="*/ 386 w 951"/>
              <a:gd name="T11" fmla="*/ 881 h 933"/>
              <a:gd name="T12" fmla="*/ 391 w 951"/>
              <a:gd name="T13" fmla="*/ 709 h 933"/>
              <a:gd name="T14" fmla="*/ 519 w 951"/>
              <a:gd name="T15" fmla="*/ 588 h 933"/>
              <a:gd name="T16" fmla="*/ 123 w 951"/>
              <a:gd name="T17" fmla="*/ 588 h 933"/>
              <a:gd name="T18" fmla="*/ 0 w 951"/>
              <a:gd name="T19" fmla="*/ 466 h 933"/>
              <a:gd name="T20" fmla="*/ 123 w 951"/>
              <a:gd name="T21" fmla="*/ 343 h 933"/>
              <a:gd name="T22" fmla="*/ 527 w 951"/>
              <a:gd name="T23" fmla="*/ 343 h 933"/>
              <a:gd name="T24" fmla="*/ 392 w 951"/>
              <a:gd name="T25" fmla="*/ 210 h 933"/>
              <a:gd name="T26" fmla="*/ 390 w 951"/>
              <a:gd name="T27" fmla="*/ 37 h 933"/>
              <a:gd name="T28" fmla="*/ 477 w 951"/>
              <a:gd name="T29" fmla="*/ 0 h 933"/>
              <a:gd name="T30" fmla="*/ 563 w 951"/>
              <a:gd name="T31" fmla="*/ 35 h 933"/>
              <a:gd name="T32" fmla="*/ 914 w 951"/>
              <a:gd name="T33" fmla="*/ 377 h 933"/>
              <a:gd name="T34" fmla="*/ 914 w 951"/>
              <a:gd name="T35" fmla="*/ 377 h 933"/>
              <a:gd name="T36" fmla="*/ 951 w 951"/>
              <a:gd name="T37" fmla="*/ 464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51" h="933">
                <a:moveTo>
                  <a:pt x="951" y="464"/>
                </a:moveTo>
                <a:cubicBezTo>
                  <a:pt x="951" y="464"/>
                  <a:pt x="951" y="464"/>
                  <a:pt x="951" y="464"/>
                </a:cubicBezTo>
                <a:cubicBezTo>
                  <a:pt x="951" y="499"/>
                  <a:pt x="936" y="531"/>
                  <a:pt x="914" y="553"/>
                </a:cubicBezTo>
                <a:cubicBezTo>
                  <a:pt x="914" y="553"/>
                  <a:pt x="914" y="553"/>
                  <a:pt x="914" y="553"/>
                </a:cubicBezTo>
                <a:cubicBezTo>
                  <a:pt x="560" y="886"/>
                  <a:pt x="560" y="886"/>
                  <a:pt x="560" y="886"/>
                </a:cubicBezTo>
                <a:cubicBezTo>
                  <a:pt x="511" y="933"/>
                  <a:pt x="433" y="930"/>
                  <a:pt x="386" y="881"/>
                </a:cubicBezTo>
                <a:cubicBezTo>
                  <a:pt x="340" y="832"/>
                  <a:pt x="342" y="756"/>
                  <a:pt x="391" y="709"/>
                </a:cubicBezTo>
                <a:cubicBezTo>
                  <a:pt x="519" y="588"/>
                  <a:pt x="519" y="588"/>
                  <a:pt x="519" y="588"/>
                </a:cubicBezTo>
                <a:cubicBezTo>
                  <a:pt x="123" y="588"/>
                  <a:pt x="123" y="588"/>
                  <a:pt x="123" y="588"/>
                </a:cubicBezTo>
                <a:cubicBezTo>
                  <a:pt x="55" y="588"/>
                  <a:pt x="0" y="533"/>
                  <a:pt x="0" y="466"/>
                </a:cubicBezTo>
                <a:cubicBezTo>
                  <a:pt x="0" y="398"/>
                  <a:pt x="55" y="343"/>
                  <a:pt x="123" y="343"/>
                </a:cubicBezTo>
                <a:cubicBezTo>
                  <a:pt x="527" y="343"/>
                  <a:pt x="527" y="343"/>
                  <a:pt x="527" y="343"/>
                </a:cubicBezTo>
                <a:cubicBezTo>
                  <a:pt x="392" y="210"/>
                  <a:pt x="392" y="210"/>
                  <a:pt x="392" y="210"/>
                </a:cubicBezTo>
                <a:cubicBezTo>
                  <a:pt x="343" y="163"/>
                  <a:pt x="343" y="85"/>
                  <a:pt x="390" y="37"/>
                </a:cubicBezTo>
                <a:cubicBezTo>
                  <a:pt x="414" y="12"/>
                  <a:pt x="445" y="0"/>
                  <a:pt x="477" y="0"/>
                </a:cubicBezTo>
                <a:cubicBezTo>
                  <a:pt x="508" y="0"/>
                  <a:pt x="539" y="11"/>
                  <a:pt x="563" y="35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36" y="399"/>
                  <a:pt x="951" y="430"/>
                  <a:pt x="951" y="46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xmlns="" id="{2E8909B6-CBB4-425C-BF0B-07F393664A89}"/>
              </a:ext>
            </a:extLst>
          </p:cNvPr>
          <p:cNvSpPr/>
          <p:nvPr userDrawn="1"/>
        </p:nvSpPr>
        <p:spPr>
          <a:xfrm>
            <a:off x="10094915" y="3205163"/>
            <a:ext cx="2090735" cy="2627164"/>
          </a:xfrm>
          <a:custGeom>
            <a:avLst/>
            <a:gdLst>
              <a:gd name="connsiteX0" fmla="*/ 1361433 w 2090735"/>
              <a:gd name="connsiteY0" fmla="*/ 0 h 2627164"/>
              <a:gd name="connsiteX1" fmla="*/ 1606891 w 2090735"/>
              <a:gd name="connsiteY1" fmla="*/ 97178 h 2627164"/>
              <a:gd name="connsiteX2" fmla="*/ 2070030 w 2090735"/>
              <a:gd name="connsiteY2" fmla="*/ 551694 h 2627164"/>
              <a:gd name="connsiteX3" fmla="*/ 2090735 w 2090735"/>
              <a:gd name="connsiteY3" fmla="*/ 572014 h 2627164"/>
              <a:gd name="connsiteX4" fmla="*/ 2090735 w 2090735"/>
              <a:gd name="connsiteY4" fmla="*/ 2065811 h 2627164"/>
              <a:gd name="connsiteX5" fmla="*/ 2021725 w 2090735"/>
              <a:gd name="connsiteY5" fmla="*/ 2130819 h 2627164"/>
              <a:gd name="connsiteX6" fmla="*/ 1595474 w 2090735"/>
              <a:gd name="connsiteY6" fmla="*/ 2532349 h 2627164"/>
              <a:gd name="connsiteX7" fmla="*/ 1101705 w 2090735"/>
              <a:gd name="connsiteY7" fmla="*/ 2518058 h 2627164"/>
              <a:gd name="connsiteX8" fmla="*/ 1115976 w 2090735"/>
              <a:gd name="connsiteY8" fmla="*/ 2026451 h 2627164"/>
              <a:gd name="connsiteX9" fmla="*/ 1481308 w 2090735"/>
              <a:gd name="connsiteY9" fmla="*/ 1680611 h 2627164"/>
              <a:gd name="connsiteX10" fmla="*/ 348207 w 2090735"/>
              <a:gd name="connsiteY10" fmla="*/ 1680611 h 2627164"/>
              <a:gd name="connsiteX11" fmla="*/ 0 w 2090735"/>
              <a:gd name="connsiteY11" fmla="*/ 1331913 h 2627164"/>
              <a:gd name="connsiteX12" fmla="*/ 348207 w 2090735"/>
              <a:gd name="connsiteY12" fmla="*/ 986073 h 2627164"/>
              <a:gd name="connsiteX13" fmla="*/ 1504141 w 2090735"/>
              <a:gd name="connsiteY13" fmla="*/ 986073 h 2627164"/>
              <a:gd name="connsiteX14" fmla="*/ 1115976 w 2090735"/>
              <a:gd name="connsiteY14" fmla="*/ 603076 h 2627164"/>
              <a:gd name="connsiteX15" fmla="*/ 1113122 w 2090735"/>
              <a:gd name="connsiteY15" fmla="*/ 105753 h 2627164"/>
              <a:gd name="connsiteX16" fmla="*/ 1361433 w 2090735"/>
              <a:gd name="connsiteY16" fmla="*/ 0 h 262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90735" h="2627164">
                <a:moveTo>
                  <a:pt x="1361433" y="0"/>
                </a:moveTo>
                <a:cubicBezTo>
                  <a:pt x="1449912" y="0"/>
                  <a:pt x="1538391" y="31440"/>
                  <a:pt x="1606891" y="97178"/>
                </a:cubicBezTo>
                <a:cubicBezTo>
                  <a:pt x="1794195" y="280995"/>
                  <a:pt x="1946380" y="430346"/>
                  <a:pt x="2070030" y="551694"/>
                </a:cubicBezTo>
                <a:lnTo>
                  <a:pt x="2090735" y="572014"/>
                </a:lnTo>
                <a:lnTo>
                  <a:pt x="2090735" y="2065811"/>
                </a:lnTo>
                <a:lnTo>
                  <a:pt x="2021725" y="2130819"/>
                </a:lnTo>
                <a:cubicBezTo>
                  <a:pt x="1595474" y="2532349"/>
                  <a:pt x="1595474" y="2532349"/>
                  <a:pt x="1595474" y="2532349"/>
                </a:cubicBezTo>
                <a:cubicBezTo>
                  <a:pt x="1455621" y="2663825"/>
                  <a:pt x="1232996" y="2658109"/>
                  <a:pt x="1101705" y="2518058"/>
                </a:cubicBezTo>
                <a:cubicBezTo>
                  <a:pt x="970414" y="2378007"/>
                  <a:pt x="973268" y="2157927"/>
                  <a:pt x="1115976" y="2026451"/>
                </a:cubicBezTo>
                <a:cubicBezTo>
                  <a:pt x="1481308" y="1680611"/>
                  <a:pt x="1481308" y="1680611"/>
                  <a:pt x="1481308" y="1680611"/>
                </a:cubicBezTo>
                <a:cubicBezTo>
                  <a:pt x="348207" y="1680611"/>
                  <a:pt x="348207" y="1680611"/>
                  <a:pt x="348207" y="1680611"/>
                </a:cubicBezTo>
                <a:cubicBezTo>
                  <a:pt x="156979" y="1680611"/>
                  <a:pt x="0" y="1526269"/>
                  <a:pt x="0" y="1331913"/>
                </a:cubicBezTo>
                <a:cubicBezTo>
                  <a:pt x="0" y="1140415"/>
                  <a:pt x="156979" y="986073"/>
                  <a:pt x="348207" y="986073"/>
                </a:cubicBezTo>
                <a:cubicBezTo>
                  <a:pt x="1504141" y="986073"/>
                  <a:pt x="1504141" y="986073"/>
                  <a:pt x="1504141" y="986073"/>
                </a:cubicBezTo>
                <a:cubicBezTo>
                  <a:pt x="1115976" y="603076"/>
                  <a:pt x="1115976" y="603076"/>
                  <a:pt x="1115976" y="603076"/>
                </a:cubicBezTo>
                <a:cubicBezTo>
                  <a:pt x="978976" y="465884"/>
                  <a:pt x="976122" y="242946"/>
                  <a:pt x="1113122" y="105753"/>
                </a:cubicBezTo>
                <a:cubicBezTo>
                  <a:pt x="1181621" y="34298"/>
                  <a:pt x="1270100" y="0"/>
                  <a:pt x="13614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:a16="http://schemas.microsoft.com/office/drawing/2014/main" xmlns="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:a16="http://schemas.microsoft.com/office/drawing/2014/main" xmlns="" id="{BCD7C54F-9355-4ECC-868E-A1839FBD13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5" name="Group 94">
            <a:extLst>
              <a:ext uri="{FF2B5EF4-FFF2-40B4-BE49-F238E27FC236}">
                <a16:creationId xmlns:a16="http://schemas.microsoft.com/office/drawing/2014/main" xmlns="" id="{156FCE42-2FF3-4EDA-9F5E-621D6A22595D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6" name="Group 21">
              <a:extLst>
                <a:ext uri="{FF2B5EF4-FFF2-40B4-BE49-F238E27FC236}">
                  <a16:creationId xmlns:a16="http://schemas.microsoft.com/office/drawing/2014/main" xmlns="" id="{C1A99806-3B41-4B8F-A4FC-7484D74BF02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69" name="Line 22">
                <a:extLst>
                  <a:ext uri="{FF2B5EF4-FFF2-40B4-BE49-F238E27FC236}">
                    <a16:creationId xmlns:a16="http://schemas.microsoft.com/office/drawing/2014/main" xmlns="" id="{0AD3FBA7-CC97-4BB4-85E5-B8188500C9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3">
                <a:extLst>
                  <a:ext uri="{FF2B5EF4-FFF2-40B4-BE49-F238E27FC236}">
                    <a16:creationId xmlns:a16="http://schemas.microsoft.com/office/drawing/2014/main" xmlns="" id="{3E3AA857-C137-4BB6-BA10-5FEEDFC441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4">
                <a:extLst>
                  <a:ext uri="{FF2B5EF4-FFF2-40B4-BE49-F238E27FC236}">
                    <a16:creationId xmlns:a16="http://schemas.microsoft.com/office/drawing/2014/main" xmlns="" id="{1C5FFDAB-72A7-4122-A8D1-348C562860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5">
                <a:extLst>
                  <a:ext uri="{FF2B5EF4-FFF2-40B4-BE49-F238E27FC236}">
                    <a16:creationId xmlns:a16="http://schemas.microsoft.com/office/drawing/2014/main" xmlns="" id="{8D4BF734-53A8-4B1A-B43F-9C9A67F45B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6">
                <a:extLst>
                  <a:ext uri="{FF2B5EF4-FFF2-40B4-BE49-F238E27FC236}">
                    <a16:creationId xmlns:a16="http://schemas.microsoft.com/office/drawing/2014/main" xmlns="" id="{9A164946-5883-499F-9E7F-4E4AFE99DF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7">
                <a:extLst>
                  <a:ext uri="{FF2B5EF4-FFF2-40B4-BE49-F238E27FC236}">
                    <a16:creationId xmlns:a16="http://schemas.microsoft.com/office/drawing/2014/main" xmlns="" id="{D214C477-AEA3-40AA-8636-FD48C5B657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8">
                <a:extLst>
                  <a:ext uri="{FF2B5EF4-FFF2-40B4-BE49-F238E27FC236}">
                    <a16:creationId xmlns:a16="http://schemas.microsoft.com/office/drawing/2014/main" xmlns="" id="{29A164A9-AF23-4BD2-87AB-1C991FF0FA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1">
                <a:extLst>
                  <a:ext uri="{FF2B5EF4-FFF2-40B4-BE49-F238E27FC236}">
                    <a16:creationId xmlns:a16="http://schemas.microsoft.com/office/drawing/2014/main" xmlns="" id="{CC6DA9EF-C29E-4A7E-A9DA-1FD15BC904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2">
                <a:extLst>
                  <a:ext uri="{FF2B5EF4-FFF2-40B4-BE49-F238E27FC236}">
                    <a16:creationId xmlns:a16="http://schemas.microsoft.com/office/drawing/2014/main" xmlns="" id="{E8E47746-4763-40DA-AB21-69AE9724E9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3">
                <a:extLst>
                  <a:ext uri="{FF2B5EF4-FFF2-40B4-BE49-F238E27FC236}">
                    <a16:creationId xmlns:a16="http://schemas.microsoft.com/office/drawing/2014/main" xmlns="" id="{D9755AE8-A23B-40CE-AFF4-0014FAA75D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4">
                <a:extLst>
                  <a:ext uri="{FF2B5EF4-FFF2-40B4-BE49-F238E27FC236}">
                    <a16:creationId xmlns:a16="http://schemas.microsoft.com/office/drawing/2014/main" xmlns="" id="{FD08EF92-991D-4C4B-9D35-567ECACE5A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5">
                <a:extLst>
                  <a:ext uri="{FF2B5EF4-FFF2-40B4-BE49-F238E27FC236}">
                    <a16:creationId xmlns:a16="http://schemas.microsoft.com/office/drawing/2014/main" xmlns="" id="{B8420759-1EFE-4FEE-843C-0397AA3F08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6">
                <a:extLst>
                  <a:ext uri="{FF2B5EF4-FFF2-40B4-BE49-F238E27FC236}">
                    <a16:creationId xmlns:a16="http://schemas.microsoft.com/office/drawing/2014/main" xmlns="" id="{EDBD0F15-022B-467E-BFF7-EB30E3EB03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7">
                <a:extLst>
                  <a:ext uri="{FF2B5EF4-FFF2-40B4-BE49-F238E27FC236}">
                    <a16:creationId xmlns:a16="http://schemas.microsoft.com/office/drawing/2014/main" xmlns="" id="{588EC56B-C410-4EAC-A9C4-DDC7AFEEC4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8">
                <a:extLst>
                  <a:ext uri="{FF2B5EF4-FFF2-40B4-BE49-F238E27FC236}">
                    <a16:creationId xmlns:a16="http://schemas.microsoft.com/office/drawing/2014/main" xmlns="" id="{A59A0A64-FAF1-475C-A122-FFCD192F47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8">
                <a:extLst>
                  <a:ext uri="{FF2B5EF4-FFF2-40B4-BE49-F238E27FC236}">
                    <a16:creationId xmlns:a16="http://schemas.microsoft.com/office/drawing/2014/main" xmlns="" id="{BA5232E5-D1A4-4214-A45C-5ABD1C7CA5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7" name="Group 21">
              <a:extLst>
                <a:ext uri="{FF2B5EF4-FFF2-40B4-BE49-F238E27FC236}">
                  <a16:creationId xmlns:a16="http://schemas.microsoft.com/office/drawing/2014/main" xmlns="" id="{A0B23C30-EC63-4D83-9EDE-9981A613A5C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3" name="Line 22">
                <a:extLst>
                  <a:ext uri="{FF2B5EF4-FFF2-40B4-BE49-F238E27FC236}">
                    <a16:creationId xmlns:a16="http://schemas.microsoft.com/office/drawing/2014/main" xmlns="" id="{44CDAEE3-665F-4568-9ABF-91139E6A14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23">
                <a:extLst>
                  <a:ext uri="{FF2B5EF4-FFF2-40B4-BE49-F238E27FC236}">
                    <a16:creationId xmlns:a16="http://schemas.microsoft.com/office/drawing/2014/main" xmlns="" id="{743C6D23-0A68-4500-B385-E022D9D6EC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24">
                <a:extLst>
                  <a:ext uri="{FF2B5EF4-FFF2-40B4-BE49-F238E27FC236}">
                    <a16:creationId xmlns:a16="http://schemas.microsoft.com/office/drawing/2014/main" xmlns="" id="{FBD6DDF3-DC61-499D-A15C-74C6FA213A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5">
                <a:extLst>
                  <a:ext uri="{FF2B5EF4-FFF2-40B4-BE49-F238E27FC236}">
                    <a16:creationId xmlns:a16="http://schemas.microsoft.com/office/drawing/2014/main" xmlns="" id="{C8862138-1C4B-4777-8F0A-3036D6EB60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6">
                <a:extLst>
                  <a:ext uri="{FF2B5EF4-FFF2-40B4-BE49-F238E27FC236}">
                    <a16:creationId xmlns:a16="http://schemas.microsoft.com/office/drawing/2014/main" xmlns="" id="{8584E30F-AF45-49D0-BCB8-701278522E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7">
                <a:extLst>
                  <a:ext uri="{FF2B5EF4-FFF2-40B4-BE49-F238E27FC236}">
                    <a16:creationId xmlns:a16="http://schemas.microsoft.com/office/drawing/2014/main" xmlns="" id="{D30436CB-8DB2-4A7E-B175-8B25AA0B2D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8">
                <a:extLst>
                  <a:ext uri="{FF2B5EF4-FFF2-40B4-BE49-F238E27FC236}">
                    <a16:creationId xmlns:a16="http://schemas.microsoft.com/office/drawing/2014/main" xmlns="" id="{6660E328-B00D-4261-8BDE-926E626572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31">
                <a:extLst>
                  <a:ext uri="{FF2B5EF4-FFF2-40B4-BE49-F238E27FC236}">
                    <a16:creationId xmlns:a16="http://schemas.microsoft.com/office/drawing/2014/main" xmlns="" id="{42F9C212-722C-4AB5-937F-F709A8B84A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32">
                <a:extLst>
                  <a:ext uri="{FF2B5EF4-FFF2-40B4-BE49-F238E27FC236}">
                    <a16:creationId xmlns:a16="http://schemas.microsoft.com/office/drawing/2014/main" xmlns="" id="{0AFAF2FC-342D-40AC-9399-F4D6CD2C73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3">
                <a:extLst>
                  <a:ext uri="{FF2B5EF4-FFF2-40B4-BE49-F238E27FC236}">
                    <a16:creationId xmlns:a16="http://schemas.microsoft.com/office/drawing/2014/main" xmlns="" id="{1342B1ED-9620-43F9-8DC8-3012344598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4">
                <a:extLst>
                  <a:ext uri="{FF2B5EF4-FFF2-40B4-BE49-F238E27FC236}">
                    <a16:creationId xmlns:a16="http://schemas.microsoft.com/office/drawing/2014/main" xmlns="" id="{EF570D69-7A12-46EE-94E6-469810D6F3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5">
                <a:extLst>
                  <a:ext uri="{FF2B5EF4-FFF2-40B4-BE49-F238E27FC236}">
                    <a16:creationId xmlns:a16="http://schemas.microsoft.com/office/drawing/2014/main" xmlns="" id="{40298AB5-9C08-47B4-8609-49BE77FAF2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6">
                <a:extLst>
                  <a:ext uri="{FF2B5EF4-FFF2-40B4-BE49-F238E27FC236}">
                    <a16:creationId xmlns:a16="http://schemas.microsoft.com/office/drawing/2014/main" xmlns="" id="{5CD67B68-357E-444F-9ECF-A5748F1E59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7">
                <a:extLst>
                  <a:ext uri="{FF2B5EF4-FFF2-40B4-BE49-F238E27FC236}">
                    <a16:creationId xmlns:a16="http://schemas.microsoft.com/office/drawing/2014/main" xmlns="" id="{09DC1506-F6EB-4F89-9DB4-1486CFFC94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8">
                <a:extLst>
                  <a:ext uri="{FF2B5EF4-FFF2-40B4-BE49-F238E27FC236}">
                    <a16:creationId xmlns:a16="http://schemas.microsoft.com/office/drawing/2014/main" xmlns="" id="{136659C2-CD75-4AB1-A9E2-CDAB587981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8">
                <a:extLst>
                  <a:ext uri="{FF2B5EF4-FFF2-40B4-BE49-F238E27FC236}">
                    <a16:creationId xmlns:a16="http://schemas.microsoft.com/office/drawing/2014/main" xmlns="" id="{02A8B925-CA04-41A3-866B-91F7B9A254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8" name="Group 41">
              <a:extLst>
                <a:ext uri="{FF2B5EF4-FFF2-40B4-BE49-F238E27FC236}">
                  <a16:creationId xmlns:a16="http://schemas.microsoft.com/office/drawing/2014/main" xmlns="" id="{F3B5E661-C870-4AC6-A423-211B1063BC4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7" name="Line 42">
                <a:extLst>
                  <a:ext uri="{FF2B5EF4-FFF2-40B4-BE49-F238E27FC236}">
                    <a16:creationId xmlns:a16="http://schemas.microsoft.com/office/drawing/2014/main" xmlns="" id="{B42B618F-94FF-4A45-9984-1CF27D1E84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:a16="http://schemas.microsoft.com/office/drawing/2014/main" xmlns="" id="{DCDD578A-6B90-43B2-8ABF-6E2F0FF52D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44">
                <a:extLst>
                  <a:ext uri="{FF2B5EF4-FFF2-40B4-BE49-F238E27FC236}">
                    <a16:creationId xmlns:a16="http://schemas.microsoft.com/office/drawing/2014/main" xmlns="" id="{79D9CEA0-A6B7-4BB3-8F08-8D08C1021F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0" name="Line 45">
                <a:extLst>
                  <a:ext uri="{FF2B5EF4-FFF2-40B4-BE49-F238E27FC236}">
                    <a16:creationId xmlns:a16="http://schemas.microsoft.com/office/drawing/2014/main" xmlns="" id="{51D56ABA-CBCA-447A-9D99-34E064E32A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6">
                <a:extLst>
                  <a:ext uri="{FF2B5EF4-FFF2-40B4-BE49-F238E27FC236}">
                    <a16:creationId xmlns:a16="http://schemas.microsoft.com/office/drawing/2014/main" xmlns="" id="{D9AEC640-A71A-41EF-859A-94628BCA0E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7">
                <a:extLst>
                  <a:ext uri="{FF2B5EF4-FFF2-40B4-BE49-F238E27FC236}">
                    <a16:creationId xmlns:a16="http://schemas.microsoft.com/office/drawing/2014/main" xmlns="" id="{D5C3C4C0-052D-4F56-BDA3-F6EE1E8B8E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8">
                <a:extLst>
                  <a:ext uri="{FF2B5EF4-FFF2-40B4-BE49-F238E27FC236}">
                    <a16:creationId xmlns:a16="http://schemas.microsoft.com/office/drawing/2014/main" xmlns="" id="{552340C2-502E-4827-9565-65F610A38B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9">
                <a:extLst>
                  <a:ext uri="{FF2B5EF4-FFF2-40B4-BE49-F238E27FC236}">
                    <a16:creationId xmlns:a16="http://schemas.microsoft.com/office/drawing/2014/main" xmlns="" id="{9090DECE-3034-46A3-8688-C3775D2EC6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50">
                <a:extLst>
                  <a:ext uri="{FF2B5EF4-FFF2-40B4-BE49-F238E27FC236}">
                    <a16:creationId xmlns:a16="http://schemas.microsoft.com/office/drawing/2014/main" xmlns="" id="{228010BA-140C-4921-AB2E-FA52821328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51">
                <a:extLst>
                  <a:ext uri="{FF2B5EF4-FFF2-40B4-BE49-F238E27FC236}">
                    <a16:creationId xmlns:a16="http://schemas.microsoft.com/office/drawing/2014/main" xmlns="" id="{0D655F24-3B5F-4F7A-851E-66272E2878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2">
                <a:extLst>
                  <a:ext uri="{FF2B5EF4-FFF2-40B4-BE49-F238E27FC236}">
                    <a16:creationId xmlns:a16="http://schemas.microsoft.com/office/drawing/2014/main" xmlns="" id="{531E59F1-F839-4539-AA37-5E5708F5C5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3">
                <a:extLst>
                  <a:ext uri="{FF2B5EF4-FFF2-40B4-BE49-F238E27FC236}">
                    <a16:creationId xmlns:a16="http://schemas.microsoft.com/office/drawing/2014/main" xmlns="" id="{73913DE4-37B6-41F8-A781-EF1D547C80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4">
                <a:extLst>
                  <a:ext uri="{FF2B5EF4-FFF2-40B4-BE49-F238E27FC236}">
                    <a16:creationId xmlns:a16="http://schemas.microsoft.com/office/drawing/2014/main" xmlns="" id="{15920676-263B-4B5C-970E-976E6AC3F0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5">
                <a:extLst>
                  <a:ext uri="{FF2B5EF4-FFF2-40B4-BE49-F238E27FC236}">
                    <a16:creationId xmlns:a16="http://schemas.microsoft.com/office/drawing/2014/main" xmlns="" id="{6E436FF4-4A2F-40CC-AE74-F56D0F6186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6">
                <a:extLst>
                  <a:ext uri="{FF2B5EF4-FFF2-40B4-BE49-F238E27FC236}">
                    <a16:creationId xmlns:a16="http://schemas.microsoft.com/office/drawing/2014/main" xmlns="" id="{582BE5F3-AACF-418E-B739-EFDD737838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7">
                <a:extLst>
                  <a:ext uri="{FF2B5EF4-FFF2-40B4-BE49-F238E27FC236}">
                    <a16:creationId xmlns:a16="http://schemas.microsoft.com/office/drawing/2014/main" xmlns="" id="{B6C9BC54-2FCE-4198-8C50-E29FE6A335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8">
                <a:extLst>
                  <a:ext uri="{FF2B5EF4-FFF2-40B4-BE49-F238E27FC236}">
                    <a16:creationId xmlns:a16="http://schemas.microsoft.com/office/drawing/2014/main" xmlns="" id="{6A746468-D66C-46C8-B6FF-8E313D9D02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9">
                <a:extLst>
                  <a:ext uri="{FF2B5EF4-FFF2-40B4-BE49-F238E27FC236}">
                    <a16:creationId xmlns:a16="http://schemas.microsoft.com/office/drawing/2014/main" xmlns="" id="{01544697-9AF6-4EE3-B114-140DC89480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60">
                <a:extLst>
                  <a:ext uri="{FF2B5EF4-FFF2-40B4-BE49-F238E27FC236}">
                    <a16:creationId xmlns:a16="http://schemas.microsoft.com/office/drawing/2014/main" xmlns="" id="{255FA0E4-C456-406B-8C37-14F174CEF8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61">
                <a:extLst>
                  <a:ext uri="{FF2B5EF4-FFF2-40B4-BE49-F238E27FC236}">
                    <a16:creationId xmlns:a16="http://schemas.microsoft.com/office/drawing/2014/main" xmlns="" id="{CC19DECB-D535-423E-AC3E-9A2AD8D9F2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2">
                <a:extLst>
                  <a:ext uri="{FF2B5EF4-FFF2-40B4-BE49-F238E27FC236}">
                    <a16:creationId xmlns:a16="http://schemas.microsoft.com/office/drawing/2014/main" xmlns="" id="{BB9B4EEC-ABFC-4FE4-BF14-F28D6C2104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3">
                <a:extLst>
                  <a:ext uri="{FF2B5EF4-FFF2-40B4-BE49-F238E27FC236}">
                    <a16:creationId xmlns:a16="http://schemas.microsoft.com/office/drawing/2014/main" xmlns="" id="{1CCAAE80-99F4-4DCB-B2D3-D8CFC5CEA0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4">
                <a:extLst>
                  <a:ext uri="{FF2B5EF4-FFF2-40B4-BE49-F238E27FC236}">
                    <a16:creationId xmlns:a16="http://schemas.microsoft.com/office/drawing/2014/main" xmlns="" id="{9C23F959-1B06-4C7B-9C7C-1F24CBDF06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5">
                <a:extLst>
                  <a:ext uri="{FF2B5EF4-FFF2-40B4-BE49-F238E27FC236}">
                    <a16:creationId xmlns:a16="http://schemas.microsoft.com/office/drawing/2014/main" xmlns="" id="{39678D14-4CA5-4618-A070-EF2DAAB73C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44">
                <a:extLst>
                  <a:ext uri="{FF2B5EF4-FFF2-40B4-BE49-F238E27FC236}">
                    <a16:creationId xmlns:a16="http://schemas.microsoft.com/office/drawing/2014/main" xmlns="" id="{7227483F-EF91-4C80-8666-C1CC770A30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2" name="Line 43">
                <a:extLst>
                  <a:ext uri="{FF2B5EF4-FFF2-40B4-BE49-F238E27FC236}">
                    <a16:creationId xmlns:a16="http://schemas.microsoft.com/office/drawing/2014/main" xmlns="" id="{7BDC3E0A-1F1B-4CF2-8B5A-A584B6C100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9" name="Group 41">
              <a:extLst>
                <a:ext uri="{FF2B5EF4-FFF2-40B4-BE49-F238E27FC236}">
                  <a16:creationId xmlns:a16="http://schemas.microsoft.com/office/drawing/2014/main" xmlns="" id="{F9132017-D1B9-46C2-A5D4-74609FAF99A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0" name="Line 42">
                <a:extLst>
                  <a:ext uri="{FF2B5EF4-FFF2-40B4-BE49-F238E27FC236}">
                    <a16:creationId xmlns:a16="http://schemas.microsoft.com/office/drawing/2014/main" xmlns="" id="{7C936C14-206A-4447-9173-476B5E4243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43">
                <a:extLst>
                  <a:ext uri="{FF2B5EF4-FFF2-40B4-BE49-F238E27FC236}">
                    <a16:creationId xmlns:a16="http://schemas.microsoft.com/office/drawing/2014/main" xmlns="" id="{E6B28AC1-8222-4E55-98D5-142673047F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44">
                <a:extLst>
                  <a:ext uri="{FF2B5EF4-FFF2-40B4-BE49-F238E27FC236}">
                    <a16:creationId xmlns:a16="http://schemas.microsoft.com/office/drawing/2014/main" xmlns="" id="{5FA0B54D-2899-4F9B-B7A8-CBD7FC8EB3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45">
                <a:extLst>
                  <a:ext uri="{FF2B5EF4-FFF2-40B4-BE49-F238E27FC236}">
                    <a16:creationId xmlns:a16="http://schemas.microsoft.com/office/drawing/2014/main" xmlns="" id="{A1E4D1FB-58AB-4799-89CE-CDDEDA62C4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6">
                <a:extLst>
                  <a:ext uri="{FF2B5EF4-FFF2-40B4-BE49-F238E27FC236}">
                    <a16:creationId xmlns:a16="http://schemas.microsoft.com/office/drawing/2014/main" xmlns="" id="{40847297-B5ED-4D28-85E8-620470AEC3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7">
                <a:extLst>
                  <a:ext uri="{FF2B5EF4-FFF2-40B4-BE49-F238E27FC236}">
                    <a16:creationId xmlns:a16="http://schemas.microsoft.com/office/drawing/2014/main" xmlns="" id="{73C9A14F-0464-4A30-B1D1-14549AA6A0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8">
                <a:extLst>
                  <a:ext uri="{FF2B5EF4-FFF2-40B4-BE49-F238E27FC236}">
                    <a16:creationId xmlns:a16="http://schemas.microsoft.com/office/drawing/2014/main" xmlns="" id="{4048F6B3-F314-4092-A54F-F466C81C7E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9">
                <a:extLst>
                  <a:ext uri="{FF2B5EF4-FFF2-40B4-BE49-F238E27FC236}">
                    <a16:creationId xmlns:a16="http://schemas.microsoft.com/office/drawing/2014/main" xmlns="" id="{0FA259C6-CF53-4C75-A7E3-642C145348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50">
                <a:extLst>
                  <a:ext uri="{FF2B5EF4-FFF2-40B4-BE49-F238E27FC236}">
                    <a16:creationId xmlns:a16="http://schemas.microsoft.com/office/drawing/2014/main" xmlns="" id="{8870F302-A11B-40F0-8D43-817AE308D5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51">
                <a:extLst>
                  <a:ext uri="{FF2B5EF4-FFF2-40B4-BE49-F238E27FC236}">
                    <a16:creationId xmlns:a16="http://schemas.microsoft.com/office/drawing/2014/main" xmlns="" id="{E8682251-5D5C-4728-A0B6-EA94445639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52">
                <a:extLst>
                  <a:ext uri="{FF2B5EF4-FFF2-40B4-BE49-F238E27FC236}">
                    <a16:creationId xmlns:a16="http://schemas.microsoft.com/office/drawing/2014/main" xmlns="" id="{FC3E5976-43C9-442D-981A-B0962F9E9C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3">
                <a:extLst>
                  <a:ext uri="{FF2B5EF4-FFF2-40B4-BE49-F238E27FC236}">
                    <a16:creationId xmlns:a16="http://schemas.microsoft.com/office/drawing/2014/main" xmlns="" id="{724444A1-C85E-472F-91DE-C2F32B0964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4">
                <a:extLst>
                  <a:ext uri="{FF2B5EF4-FFF2-40B4-BE49-F238E27FC236}">
                    <a16:creationId xmlns:a16="http://schemas.microsoft.com/office/drawing/2014/main" xmlns="" id="{9F270453-4B2D-4AEE-9FED-97FF2D2436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5">
                <a:extLst>
                  <a:ext uri="{FF2B5EF4-FFF2-40B4-BE49-F238E27FC236}">
                    <a16:creationId xmlns:a16="http://schemas.microsoft.com/office/drawing/2014/main" xmlns="" id="{C557408E-E41D-4D86-A885-3B149325AC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6">
                <a:extLst>
                  <a:ext uri="{FF2B5EF4-FFF2-40B4-BE49-F238E27FC236}">
                    <a16:creationId xmlns:a16="http://schemas.microsoft.com/office/drawing/2014/main" xmlns="" id="{6D14F2AE-2099-471F-8C9B-D1CD357ECA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7">
                <a:extLst>
                  <a:ext uri="{FF2B5EF4-FFF2-40B4-BE49-F238E27FC236}">
                    <a16:creationId xmlns:a16="http://schemas.microsoft.com/office/drawing/2014/main" xmlns="" id="{F5513170-C06C-4729-9D20-3AC57BFF79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8">
                <a:extLst>
                  <a:ext uri="{FF2B5EF4-FFF2-40B4-BE49-F238E27FC236}">
                    <a16:creationId xmlns:a16="http://schemas.microsoft.com/office/drawing/2014/main" xmlns="" id="{ABEE7BA2-BF2E-43E8-8229-B4AB7E0912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9">
                <a:extLst>
                  <a:ext uri="{FF2B5EF4-FFF2-40B4-BE49-F238E27FC236}">
                    <a16:creationId xmlns:a16="http://schemas.microsoft.com/office/drawing/2014/main" xmlns="" id="{E7525F2F-1F5B-4B1F-80D1-329709D12C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60">
                <a:extLst>
                  <a:ext uri="{FF2B5EF4-FFF2-40B4-BE49-F238E27FC236}">
                    <a16:creationId xmlns:a16="http://schemas.microsoft.com/office/drawing/2014/main" xmlns="" id="{5CB51D0A-0D2F-4ACC-BA2F-F02318E5FE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61">
                <a:extLst>
                  <a:ext uri="{FF2B5EF4-FFF2-40B4-BE49-F238E27FC236}">
                    <a16:creationId xmlns:a16="http://schemas.microsoft.com/office/drawing/2014/main" xmlns="" id="{BF58B26C-4AB9-4FCB-A793-FEE6E9B0A6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2">
                <a:extLst>
                  <a:ext uri="{FF2B5EF4-FFF2-40B4-BE49-F238E27FC236}">
                    <a16:creationId xmlns:a16="http://schemas.microsoft.com/office/drawing/2014/main" xmlns="" id="{59F02305-CDAA-49DE-83CC-A97507820D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3">
                <a:extLst>
                  <a:ext uri="{FF2B5EF4-FFF2-40B4-BE49-F238E27FC236}">
                    <a16:creationId xmlns:a16="http://schemas.microsoft.com/office/drawing/2014/main" xmlns="" id="{7949A3E1-E0B6-41E5-A778-72BD9CD57C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4">
                <a:extLst>
                  <a:ext uri="{FF2B5EF4-FFF2-40B4-BE49-F238E27FC236}">
                    <a16:creationId xmlns:a16="http://schemas.microsoft.com/office/drawing/2014/main" xmlns="" id="{FF7EDC9C-9A5C-4A46-9876-049DAD1099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5">
                <a:extLst>
                  <a:ext uri="{FF2B5EF4-FFF2-40B4-BE49-F238E27FC236}">
                    <a16:creationId xmlns:a16="http://schemas.microsoft.com/office/drawing/2014/main" xmlns="" id="{50ACC76D-252B-43D7-ACA7-36660C9E31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44">
                <a:extLst>
                  <a:ext uri="{FF2B5EF4-FFF2-40B4-BE49-F238E27FC236}">
                    <a16:creationId xmlns:a16="http://schemas.microsoft.com/office/drawing/2014/main" xmlns="" id="{B815EF15-90A3-4A10-AA4B-6183DC02B5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43">
                <a:extLst>
                  <a:ext uri="{FF2B5EF4-FFF2-40B4-BE49-F238E27FC236}">
                    <a16:creationId xmlns:a16="http://schemas.microsoft.com/office/drawing/2014/main" xmlns="" id="{48D19B11-3D46-46B8-8CDF-982806258C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74634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yellow: arrows up">
    <p:bg bwMode="gray">
      <p:bgPr>
        <a:solidFill>
          <a:srgbClr val="FFB5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Freeform 5">
            <a:extLst>
              <a:ext uri="{FF2B5EF4-FFF2-40B4-BE49-F238E27FC236}">
                <a16:creationId xmlns:a16="http://schemas.microsoft.com/office/drawing/2014/main" xmlns="" id="{8FCEC419-694A-4CD5-AAEA-0A84FD83DF58}"/>
              </a:ext>
            </a:extLst>
          </p:cNvPr>
          <p:cNvSpPr>
            <a:spLocks/>
          </p:cNvSpPr>
          <p:nvPr userDrawn="1"/>
        </p:nvSpPr>
        <p:spPr bwMode="auto">
          <a:xfrm>
            <a:off x="6261100" y="3133725"/>
            <a:ext cx="2641600" cy="2708275"/>
          </a:xfrm>
          <a:custGeom>
            <a:avLst/>
            <a:gdLst>
              <a:gd name="T0" fmla="*/ 464 w 932"/>
              <a:gd name="T1" fmla="*/ 0 h 955"/>
              <a:gd name="T2" fmla="*/ 464 w 932"/>
              <a:gd name="T3" fmla="*/ 0 h 955"/>
              <a:gd name="T4" fmla="*/ 553 w 932"/>
              <a:gd name="T5" fmla="*/ 37 h 955"/>
              <a:gd name="T6" fmla="*/ 553 w 932"/>
              <a:gd name="T7" fmla="*/ 37 h 955"/>
              <a:gd name="T8" fmla="*/ 885 w 932"/>
              <a:gd name="T9" fmla="*/ 393 h 955"/>
              <a:gd name="T10" fmla="*/ 880 w 932"/>
              <a:gd name="T11" fmla="*/ 568 h 955"/>
              <a:gd name="T12" fmla="*/ 707 w 932"/>
              <a:gd name="T13" fmla="*/ 564 h 955"/>
              <a:gd name="T14" fmla="*/ 584 w 932"/>
              <a:gd name="T15" fmla="*/ 436 h 955"/>
              <a:gd name="T16" fmla="*/ 584 w 932"/>
              <a:gd name="T17" fmla="*/ 832 h 955"/>
              <a:gd name="T18" fmla="*/ 466 w 932"/>
              <a:gd name="T19" fmla="*/ 955 h 955"/>
              <a:gd name="T20" fmla="*/ 348 w 932"/>
              <a:gd name="T21" fmla="*/ 832 h 955"/>
              <a:gd name="T22" fmla="*/ 348 w 932"/>
              <a:gd name="T23" fmla="*/ 428 h 955"/>
              <a:gd name="T24" fmla="*/ 212 w 932"/>
              <a:gd name="T25" fmla="*/ 563 h 955"/>
              <a:gd name="T26" fmla="*/ 37 w 932"/>
              <a:gd name="T27" fmla="*/ 565 h 955"/>
              <a:gd name="T28" fmla="*/ 0 w 932"/>
              <a:gd name="T29" fmla="*/ 478 h 955"/>
              <a:gd name="T30" fmla="*/ 34 w 932"/>
              <a:gd name="T31" fmla="*/ 390 h 955"/>
              <a:gd name="T32" fmla="*/ 376 w 932"/>
              <a:gd name="T33" fmla="*/ 37 h 955"/>
              <a:gd name="T34" fmla="*/ 376 w 932"/>
              <a:gd name="T35" fmla="*/ 37 h 955"/>
              <a:gd name="T36" fmla="*/ 464 w 932"/>
              <a:gd name="T37" fmla="*/ 0 h 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5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0" y="17"/>
                  <a:pt x="553" y="37"/>
                </a:cubicBezTo>
                <a:cubicBezTo>
                  <a:pt x="553" y="37"/>
                  <a:pt x="553" y="37"/>
                  <a:pt x="553" y="37"/>
                </a:cubicBezTo>
                <a:cubicBezTo>
                  <a:pt x="885" y="393"/>
                  <a:pt x="885" y="393"/>
                  <a:pt x="885" y="393"/>
                </a:cubicBezTo>
                <a:cubicBezTo>
                  <a:pt x="932" y="442"/>
                  <a:pt x="930" y="521"/>
                  <a:pt x="880" y="568"/>
                </a:cubicBezTo>
                <a:cubicBezTo>
                  <a:pt x="831" y="614"/>
                  <a:pt x="753" y="613"/>
                  <a:pt x="707" y="564"/>
                </a:cubicBezTo>
                <a:cubicBezTo>
                  <a:pt x="584" y="436"/>
                  <a:pt x="584" y="436"/>
                  <a:pt x="584" y="436"/>
                </a:cubicBezTo>
                <a:cubicBezTo>
                  <a:pt x="584" y="832"/>
                  <a:pt x="584" y="832"/>
                  <a:pt x="584" y="832"/>
                </a:cubicBezTo>
                <a:cubicBezTo>
                  <a:pt x="584" y="900"/>
                  <a:pt x="534" y="955"/>
                  <a:pt x="466" y="955"/>
                </a:cubicBezTo>
                <a:cubicBezTo>
                  <a:pt x="399" y="955"/>
                  <a:pt x="348" y="900"/>
                  <a:pt x="348" y="832"/>
                </a:cubicBezTo>
                <a:cubicBezTo>
                  <a:pt x="348" y="428"/>
                  <a:pt x="348" y="428"/>
                  <a:pt x="348" y="428"/>
                </a:cubicBezTo>
                <a:cubicBezTo>
                  <a:pt x="212" y="563"/>
                  <a:pt x="212" y="563"/>
                  <a:pt x="212" y="563"/>
                </a:cubicBezTo>
                <a:cubicBezTo>
                  <a:pt x="165" y="612"/>
                  <a:pt x="86" y="612"/>
                  <a:pt x="37" y="565"/>
                </a:cubicBezTo>
                <a:cubicBezTo>
                  <a:pt x="13" y="541"/>
                  <a:pt x="0" y="509"/>
                  <a:pt x="0" y="478"/>
                </a:cubicBezTo>
                <a:cubicBezTo>
                  <a:pt x="0" y="447"/>
                  <a:pt x="11" y="413"/>
                  <a:pt x="34" y="390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99" y="17"/>
                  <a:pt x="429" y="0"/>
                  <a:pt x="46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6" name="Freeform: Shape 95">
            <a:extLst>
              <a:ext uri="{FF2B5EF4-FFF2-40B4-BE49-F238E27FC236}">
                <a16:creationId xmlns:a16="http://schemas.microsoft.com/office/drawing/2014/main" xmlns="" id="{076ED833-0ABC-48FD-8BE1-3ECD098E4668}"/>
              </a:ext>
            </a:extLst>
          </p:cNvPr>
          <p:cNvSpPr>
            <a:spLocks/>
          </p:cNvSpPr>
          <p:nvPr userDrawn="1"/>
        </p:nvSpPr>
        <p:spPr bwMode="auto">
          <a:xfrm>
            <a:off x="10126663" y="0"/>
            <a:ext cx="2065337" cy="1960562"/>
          </a:xfrm>
          <a:custGeom>
            <a:avLst/>
            <a:gdLst>
              <a:gd name="connsiteX0" fmla="*/ 454299 w 2065337"/>
              <a:gd name="connsiteY0" fmla="*/ 0 h 1960562"/>
              <a:gd name="connsiteX1" fmla="*/ 2065337 w 2065337"/>
              <a:gd name="connsiteY1" fmla="*/ 0 h 1960562"/>
              <a:gd name="connsiteX2" fmla="*/ 2065337 w 2065337"/>
              <a:gd name="connsiteY2" fmla="*/ 902300 h 1960562"/>
              <a:gd name="connsiteX3" fmla="*/ 2060989 w 2065337"/>
              <a:gd name="connsiteY3" fmla="*/ 899839 h 1960562"/>
              <a:gd name="connsiteX4" fmla="*/ 2008336 w 2065337"/>
              <a:gd name="connsiteY4" fmla="*/ 853958 h 1960562"/>
              <a:gd name="connsiteX5" fmla="*/ 1665588 w 2065337"/>
              <a:gd name="connsiteY5" fmla="*/ 487927 h 1960562"/>
              <a:gd name="connsiteX6" fmla="*/ 1665588 w 2065337"/>
              <a:gd name="connsiteY6" fmla="*/ 1614394 h 1960562"/>
              <a:gd name="connsiteX7" fmla="*/ 1320007 w 2065337"/>
              <a:gd name="connsiteY7" fmla="*/ 1960562 h 1960562"/>
              <a:gd name="connsiteX8" fmla="*/ 977258 w 2065337"/>
              <a:gd name="connsiteY8" fmla="*/ 1614394 h 1960562"/>
              <a:gd name="connsiteX9" fmla="*/ 977258 w 2065337"/>
              <a:gd name="connsiteY9" fmla="*/ 465227 h 1960562"/>
              <a:gd name="connsiteX10" fmla="*/ 594853 w 2065337"/>
              <a:gd name="connsiteY10" fmla="*/ 851120 h 1960562"/>
              <a:gd name="connsiteX11" fmla="*/ 104807 w 2065337"/>
              <a:gd name="connsiteY11" fmla="*/ 856795 h 1960562"/>
              <a:gd name="connsiteX12" fmla="*/ 0 w 2065337"/>
              <a:gd name="connsiteY12" fmla="*/ 607100 h 1960562"/>
              <a:gd name="connsiteX13" fmla="*/ 96309 w 2065337"/>
              <a:gd name="connsiteY13" fmla="*/ 365917 h 1960562"/>
              <a:gd name="connsiteX14" fmla="*/ 417011 w 2065337"/>
              <a:gd name="connsiteY14" fmla="*/ 38114 h 1960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65337" h="1960562">
                <a:moveTo>
                  <a:pt x="454299" y="0"/>
                </a:moveTo>
                <a:lnTo>
                  <a:pt x="2065337" y="0"/>
                </a:lnTo>
                <a:lnTo>
                  <a:pt x="2065337" y="902300"/>
                </a:lnTo>
                <a:lnTo>
                  <a:pt x="2060989" y="899839"/>
                </a:lnTo>
                <a:cubicBezTo>
                  <a:pt x="2042283" y="886633"/>
                  <a:pt x="2024624" y="871337"/>
                  <a:pt x="2008336" y="853958"/>
                </a:cubicBezTo>
                <a:cubicBezTo>
                  <a:pt x="1665588" y="487927"/>
                  <a:pt x="1665588" y="487927"/>
                  <a:pt x="1665588" y="487927"/>
                </a:cubicBezTo>
                <a:cubicBezTo>
                  <a:pt x="1665588" y="1614394"/>
                  <a:pt x="1665588" y="1614394"/>
                  <a:pt x="1665588" y="1614394"/>
                </a:cubicBezTo>
                <a:cubicBezTo>
                  <a:pt x="1665588" y="1807340"/>
                  <a:pt x="1512625" y="1960562"/>
                  <a:pt x="1320007" y="1960562"/>
                </a:cubicBezTo>
                <a:cubicBezTo>
                  <a:pt x="1130220" y="1960562"/>
                  <a:pt x="977258" y="1807340"/>
                  <a:pt x="977258" y="1614394"/>
                </a:cubicBezTo>
                <a:cubicBezTo>
                  <a:pt x="977258" y="465227"/>
                  <a:pt x="977258" y="465227"/>
                  <a:pt x="977258" y="465227"/>
                </a:cubicBezTo>
                <a:cubicBezTo>
                  <a:pt x="594853" y="851120"/>
                  <a:pt x="594853" y="851120"/>
                  <a:pt x="594853" y="851120"/>
                </a:cubicBezTo>
                <a:cubicBezTo>
                  <a:pt x="461719" y="987318"/>
                  <a:pt x="240774" y="990155"/>
                  <a:pt x="104807" y="856795"/>
                </a:cubicBezTo>
                <a:cubicBezTo>
                  <a:pt x="33992" y="788696"/>
                  <a:pt x="0" y="697898"/>
                  <a:pt x="0" y="607100"/>
                </a:cubicBezTo>
                <a:cubicBezTo>
                  <a:pt x="0" y="521976"/>
                  <a:pt x="31159" y="434015"/>
                  <a:pt x="96309" y="365917"/>
                </a:cubicBezTo>
                <a:cubicBezTo>
                  <a:pt x="217758" y="241779"/>
                  <a:pt x="324026" y="133158"/>
                  <a:pt x="417011" y="3811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7" name="Freeform 7">
            <a:extLst>
              <a:ext uri="{FF2B5EF4-FFF2-40B4-BE49-F238E27FC236}">
                <a16:creationId xmlns:a16="http://schemas.microsoft.com/office/drawing/2014/main" xmlns="" id="{F4577B41-9BA9-489F-82FA-1D9A7519749E}"/>
              </a:ext>
            </a:extLst>
          </p:cNvPr>
          <p:cNvSpPr>
            <a:spLocks/>
          </p:cNvSpPr>
          <p:nvPr userDrawn="1"/>
        </p:nvSpPr>
        <p:spPr bwMode="auto">
          <a:xfrm>
            <a:off x="8267700" y="1273175"/>
            <a:ext cx="2640013" cy="2697163"/>
          </a:xfrm>
          <a:custGeom>
            <a:avLst/>
            <a:gdLst>
              <a:gd name="T0" fmla="*/ 464 w 932"/>
              <a:gd name="T1" fmla="*/ 0 h 951"/>
              <a:gd name="T2" fmla="*/ 464 w 932"/>
              <a:gd name="T3" fmla="*/ 0 h 951"/>
              <a:gd name="T4" fmla="*/ 553 w 932"/>
              <a:gd name="T5" fmla="*/ 38 h 951"/>
              <a:gd name="T6" fmla="*/ 553 w 932"/>
              <a:gd name="T7" fmla="*/ 38 h 951"/>
              <a:gd name="T8" fmla="*/ 886 w 932"/>
              <a:gd name="T9" fmla="*/ 392 h 951"/>
              <a:gd name="T10" fmla="*/ 881 w 932"/>
              <a:gd name="T11" fmla="*/ 565 h 951"/>
              <a:gd name="T12" fmla="*/ 709 w 932"/>
              <a:gd name="T13" fmla="*/ 561 h 951"/>
              <a:gd name="T14" fmla="*/ 588 w 932"/>
              <a:gd name="T15" fmla="*/ 432 h 951"/>
              <a:gd name="T16" fmla="*/ 588 w 932"/>
              <a:gd name="T17" fmla="*/ 829 h 951"/>
              <a:gd name="T18" fmla="*/ 466 w 932"/>
              <a:gd name="T19" fmla="*/ 951 h 951"/>
              <a:gd name="T20" fmla="*/ 343 w 932"/>
              <a:gd name="T21" fmla="*/ 829 h 951"/>
              <a:gd name="T22" fmla="*/ 343 w 932"/>
              <a:gd name="T23" fmla="*/ 424 h 951"/>
              <a:gd name="T24" fmla="*/ 210 w 932"/>
              <a:gd name="T25" fmla="*/ 560 h 951"/>
              <a:gd name="T26" fmla="*/ 37 w 932"/>
              <a:gd name="T27" fmla="*/ 562 h 951"/>
              <a:gd name="T28" fmla="*/ 0 w 932"/>
              <a:gd name="T29" fmla="*/ 474 h 951"/>
              <a:gd name="T30" fmla="*/ 34 w 932"/>
              <a:gd name="T31" fmla="*/ 388 h 951"/>
              <a:gd name="T32" fmla="*/ 377 w 932"/>
              <a:gd name="T33" fmla="*/ 38 h 951"/>
              <a:gd name="T34" fmla="*/ 377 w 932"/>
              <a:gd name="T35" fmla="*/ 38 h 951"/>
              <a:gd name="T36" fmla="*/ 464 w 932"/>
              <a:gd name="T37" fmla="*/ 0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1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1" y="15"/>
                  <a:pt x="553" y="38"/>
                </a:cubicBezTo>
                <a:cubicBezTo>
                  <a:pt x="553" y="38"/>
                  <a:pt x="553" y="38"/>
                  <a:pt x="553" y="38"/>
                </a:cubicBezTo>
                <a:cubicBezTo>
                  <a:pt x="886" y="392"/>
                  <a:pt x="886" y="392"/>
                  <a:pt x="886" y="392"/>
                </a:cubicBezTo>
                <a:cubicBezTo>
                  <a:pt x="932" y="441"/>
                  <a:pt x="930" y="519"/>
                  <a:pt x="881" y="565"/>
                </a:cubicBezTo>
                <a:cubicBezTo>
                  <a:pt x="832" y="612"/>
                  <a:pt x="756" y="610"/>
                  <a:pt x="709" y="561"/>
                </a:cubicBezTo>
                <a:cubicBezTo>
                  <a:pt x="588" y="432"/>
                  <a:pt x="588" y="432"/>
                  <a:pt x="588" y="432"/>
                </a:cubicBezTo>
                <a:cubicBezTo>
                  <a:pt x="588" y="829"/>
                  <a:pt x="588" y="829"/>
                  <a:pt x="588" y="829"/>
                </a:cubicBezTo>
                <a:cubicBezTo>
                  <a:pt x="588" y="897"/>
                  <a:pt x="533" y="951"/>
                  <a:pt x="466" y="951"/>
                </a:cubicBezTo>
                <a:cubicBezTo>
                  <a:pt x="398" y="951"/>
                  <a:pt x="343" y="897"/>
                  <a:pt x="343" y="829"/>
                </a:cubicBezTo>
                <a:cubicBezTo>
                  <a:pt x="343" y="424"/>
                  <a:pt x="343" y="424"/>
                  <a:pt x="343" y="424"/>
                </a:cubicBezTo>
                <a:cubicBezTo>
                  <a:pt x="210" y="560"/>
                  <a:pt x="210" y="560"/>
                  <a:pt x="210" y="560"/>
                </a:cubicBezTo>
                <a:cubicBezTo>
                  <a:pt x="163" y="608"/>
                  <a:pt x="85" y="609"/>
                  <a:pt x="37" y="562"/>
                </a:cubicBezTo>
                <a:cubicBezTo>
                  <a:pt x="12" y="538"/>
                  <a:pt x="0" y="506"/>
                  <a:pt x="0" y="474"/>
                </a:cubicBezTo>
                <a:cubicBezTo>
                  <a:pt x="0" y="443"/>
                  <a:pt x="11" y="412"/>
                  <a:pt x="34" y="38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99" y="15"/>
                  <a:pt x="430" y="0"/>
                  <a:pt x="46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:a16="http://schemas.microsoft.com/office/drawing/2014/main" xmlns="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:a16="http://schemas.microsoft.com/office/drawing/2014/main" xmlns="" id="{BCD7C54F-9355-4ECC-868E-A1839FBD13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:a16="http://schemas.microsoft.com/office/drawing/2014/main" xmlns="" id="{5CFE3CB2-89EE-44F8-A9ED-9C9B810EC0F0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:a16="http://schemas.microsoft.com/office/drawing/2014/main" xmlns="" id="{0BA3F9ED-45E3-49D1-92D0-C8FAFE9E0B5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2" name="Line 22">
                <a:extLst>
                  <a:ext uri="{FF2B5EF4-FFF2-40B4-BE49-F238E27FC236}">
                    <a16:creationId xmlns:a16="http://schemas.microsoft.com/office/drawing/2014/main" xmlns="" id="{4F07F557-B304-4291-BC3E-CC697C9F11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3">
                <a:extLst>
                  <a:ext uri="{FF2B5EF4-FFF2-40B4-BE49-F238E27FC236}">
                    <a16:creationId xmlns:a16="http://schemas.microsoft.com/office/drawing/2014/main" xmlns="" id="{8F188A70-1A5A-4F6A-A2DF-6EE6A19E9A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4">
                <a:extLst>
                  <a:ext uri="{FF2B5EF4-FFF2-40B4-BE49-F238E27FC236}">
                    <a16:creationId xmlns:a16="http://schemas.microsoft.com/office/drawing/2014/main" xmlns="" id="{C1D1F64A-99CF-4796-BCC2-C0A7E6CB85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5">
                <a:extLst>
                  <a:ext uri="{FF2B5EF4-FFF2-40B4-BE49-F238E27FC236}">
                    <a16:creationId xmlns:a16="http://schemas.microsoft.com/office/drawing/2014/main" xmlns="" id="{50201C35-3D55-4298-B99F-9B96336FEA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6">
                <a:extLst>
                  <a:ext uri="{FF2B5EF4-FFF2-40B4-BE49-F238E27FC236}">
                    <a16:creationId xmlns:a16="http://schemas.microsoft.com/office/drawing/2014/main" xmlns="" id="{D58E8E57-6108-41FE-B940-7AA19DE80B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7">
                <a:extLst>
                  <a:ext uri="{FF2B5EF4-FFF2-40B4-BE49-F238E27FC236}">
                    <a16:creationId xmlns:a16="http://schemas.microsoft.com/office/drawing/2014/main" xmlns="" id="{2C12466D-D362-46E4-858C-E743944AE1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28">
                <a:extLst>
                  <a:ext uri="{FF2B5EF4-FFF2-40B4-BE49-F238E27FC236}">
                    <a16:creationId xmlns:a16="http://schemas.microsoft.com/office/drawing/2014/main" xmlns="" id="{DC88F829-B946-4C66-81EF-37EAE59090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1">
                <a:extLst>
                  <a:ext uri="{FF2B5EF4-FFF2-40B4-BE49-F238E27FC236}">
                    <a16:creationId xmlns:a16="http://schemas.microsoft.com/office/drawing/2014/main" xmlns="" id="{DF8588CA-5BA5-4EE9-84AE-ADABB8CD09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2">
                <a:extLst>
                  <a:ext uri="{FF2B5EF4-FFF2-40B4-BE49-F238E27FC236}">
                    <a16:creationId xmlns:a16="http://schemas.microsoft.com/office/drawing/2014/main" xmlns="" id="{E387E1BD-A78A-4B4C-9B9A-B81280FF12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3">
                <a:extLst>
                  <a:ext uri="{FF2B5EF4-FFF2-40B4-BE49-F238E27FC236}">
                    <a16:creationId xmlns:a16="http://schemas.microsoft.com/office/drawing/2014/main" xmlns="" id="{2E5461CE-E679-434B-B21C-D56FD9A19B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4">
                <a:extLst>
                  <a:ext uri="{FF2B5EF4-FFF2-40B4-BE49-F238E27FC236}">
                    <a16:creationId xmlns:a16="http://schemas.microsoft.com/office/drawing/2014/main" xmlns="" id="{68E1E9AF-FD37-47C6-97A8-1494973E57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5">
                <a:extLst>
                  <a:ext uri="{FF2B5EF4-FFF2-40B4-BE49-F238E27FC236}">
                    <a16:creationId xmlns:a16="http://schemas.microsoft.com/office/drawing/2014/main" xmlns="" id="{75C6038C-0771-49A2-8A8B-27B484F2C0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6">
                <a:extLst>
                  <a:ext uri="{FF2B5EF4-FFF2-40B4-BE49-F238E27FC236}">
                    <a16:creationId xmlns:a16="http://schemas.microsoft.com/office/drawing/2014/main" xmlns="" id="{E88E45D3-5E13-4042-892D-A341DF543F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7">
                <a:extLst>
                  <a:ext uri="{FF2B5EF4-FFF2-40B4-BE49-F238E27FC236}">
                    <a16:creationId xmlns:a16="http://schemas.microsoft.com/office/drawing/2014/main" xmlns="" id="{84745536-4E8A-400B-9ED1-0690760215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:a16="http://schemas.microsoft.com/office/drawing/2014/main" xmlns="" id="{347D9CBF-CFE9-47ED-8A5B-818AECEC06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38">
                <a:extLst>
                  <a:ext uri="{FF2B5EF4-FFF2-40B4-BE49-F238E27FC236}">
                    <a16:creationId xmlns:a16="http://schemas.microsoft.com/office/drawing/2014/main" xmlns="" id="{FE1015EE-21D8-432E-9D52-F650A8EE83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:a16="http://schemas.microsoft.com/office/drawing/2014/main" xmlns="" id="{674B79E3-4497-4BC0-91D5-1368DD87F38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6" name="Line 22">
                <a:extLst>
                  <a:ext uri="{FF2B5EF4-FFF2-40B4-BE49-F238E27FC236}">
                    <a16:creationId xmlns:a16="http://schemas.microsoft.com/office/drawing/2014/main" xmlns="" id="{517E361C-90F6-4D55-94D1-1B616DDF3F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3">
                <a:extLst>
                  <a:ext uri="{FF2B5EF4-FFF2-40B4-BE49-F238E27FC236}">
                    <a16:creationId xmlns:a16="http://schemas.microsoft.com/office/drawing/2014/main" xmlns="" id="{836DD5EB-A07E-48A0-9362-D521FBC3B9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4">
                <a:extLst>
                  <a:ext uri="{FF2B5EF4-FFF2-40B4-BE49-F238E27FC236}">
                    <a16:creationId xmlns:a16="http://schemas.microsoft.com/office/drawing/2014/main" xmlns="" id="{C41C6485-008D-4A39-86D6-9D25FD21B8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5">
                <a:extLst>
                  <a:ext uri="{FF2B5EF4-FFF2-40B4-BE49-F238E27FC236}">
                    <a16:creationId xmlns:a16="http://schemas.microsoft.com/office/drawing/2014/main" xmlns="" id="{14B04B79-264C-4A57-80DE-F3176A5D01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6">
                <a:extLst>
                  <a:ext uri="{FF2B5EF4-FFF2-40B4-BE49-F238E27FC236}">
                    <a16:creationId xmlns:a16="http://schemas.microsoft.com/office/drawing/2014/main" xmlns="" id="{DD690D18-F186-490C-B0E3-B6A2E5364F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7">
                <a:extLst>
                  <a:ext uri="{FF2B5EF4-FFF2-40B4-BE49-F238E27FC236}">
                    <a16:creationId xmlns:a16="http://schemas.microsoft.com/office/drawing/2014/main" xmlns="" id="{F2CADBD7-ED21-4933-A6C3-EDDE2072F5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28">
                <a:extLst>
                  <a:ext uri="{FF2B5EF4-FFF2-40B4-BE49-F238E27FC236}">
                    <a16:creationId xmlns:a16="http://schemas.microsoft.com/office/drawing/2014/main" xmlns="" id="{81947010-54F3-429C-A7DD-67ADA596F3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1">
                <a:extLst>
                  <a:ext uri="{FF2B5EF4-FFF2-40B4-BE49-F238E27FC236}">
                    <a16:creationId xmlns:a16="http://schemas.microsoft.com/office/drawing/2014/main" xmlns="" id="{3D9211AB-DFF3-44B3-B72B-AC1A85C036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2">
                <a:extLst>
                  <a:ext uri="{FF2B5EF4-FFF2-40B4-BE49-F238E27FC236}">
                    <a16:creationId xmlns:a16="http://schemas.microsoft.com/office/drawing/2014/main" xmlns="" id="{76DB1AE9-F353-4D21-AE09-79B1D443C9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3">
                <a:extLst>
                  <a:ext uri="{FF2B5EF4-FFF2-40B4-BE49-F238E27FC236}">
                    <a16:creationId xmlns:a16="http://schemas.microsoft.com/office/drawing/2014/main" xmlns="" id="{4C78486F-B36C-4FC7-8A92-0B9D4A3F06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4">
                <a:extLst>
                  <a:ext uri="{FF2B5EF4-FFF2-40B4-BE49-F238E27FC236}">
                    <a16:creationId xmlns:a16="http://schemas.microsoft.com/office/drawing/2014/main" xmlns="" id="{C840379E-C766-4A4F-935B-3250ED471F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5">
                <a:extLst>
                  <a:ext uri="{FF2B5EF4-FFF2-40B4-BE49-F238E27FC236}">
                    <a16:creationId xmlns:a16="http://schemas.microsoft.com/office/drawing/2014/main" xmlns="" id="{1CAE2212-770A-452A-8FD1-A75D428552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6">
                <a:extLst>
                  <a:ext uri="{FF2B5EF4-FFF2-40B4-BE49-F238E27FC236}">
                    <a16:creationId xmlns:a16="http://schemas.microsoft.com/office/drawing/2014/main" xmlns="" id="{46D8D3A8-AB20-4191-91DF-E9FE3125F3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7">
                <a:extLst>
                  <a:ext uri="{FF2B5EF4-FFF2-40B4-BE49-F238E27FC236}">
                    <a16:creationId xmlns:a16="http://schemas.microsoft.com/office/drawing/2014/main" xmlns="" id="{27497B2D-0EAE-4787-A359-1C9C79173A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:a16="http://schemas.microsoft.com/office/drawing/2014/main" xmlns="" id="{D80865C2-ACC5-4987-8A90-1439B4A9B4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38">
                <a:extLst>
                  <a:ext uri="{FF2B5EF4-FFF2-40B4-BE49-F238E27FC236}">
                    <a16:creationId xmlns:a16="http://schemas.microsoft.com/office/drawing/2014/main" xmlns="" id="{A4F446AD-D145-4CC7-B54B-8D0BA80241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:a16="http://schemas.microsoft.com/office/drawing/2014/main" xmlns="" id="{8C58F454-DC70-4500-B426-8B2BD2D5D32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30" name="Line 42">
                <a:extLst>
                  <a:ext uri="{FF2B5EF4-FFF2-40B4-BE49-F238E27FC236}">
                    <a16:creationId xmlns:a16="http://schemas.microsoft.com/office/drawing/2014/main" xmlns="" id="{0B2245B4-9D61-4740-A7CC-A562ADC174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3">
                <a:extLst>
                  <a:ext uri="{FF2B5EF4-FFF2-40B4-BE49-F238E27FC236}">
                    <a16:creationId xmlns:a16="http://schemas.microsoft.com/office/drawing/2014/main" xmlns="" id="{63B3F257-586E-4226-95D0-29EBA7A73D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4">
                <a:extLst>
                  <a:ext uri="{FF2B5EF4-FFF2-40B4-BE49-F238E27FC236}">
                    <a16:creationId xmlns:a16="http://schemas.microsoft.com/office/drawing/2014/main" xmlns="" id="{7BA5B41A-D987-4DED-8601-FFB4782C1E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3" name="Line 45">
                <a:extLst>
                  <a:ext uri="{FF2B5EF4-FFF2-40B4-BE49-F238E27FC236}">
                    <a16:creationId xmlns:a16="http://schemas.microsoft.com/office/drawing/2014/main" xmlns="" id="{D525BBD9-09FD-466F-B966-29548065BC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6">
                <a:extLst>
                  <a:ext uri="{FF2B5EF4-FFF2-40B4-BE49-F238E27FC236}">
                    <a16:creationId xmlns:a16="http://schemas.microsoft.com/office/drawing/2014/main" xmlns="" id="{C280E1AA-BD0B-4979-8D41-6E797238B9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7">
                <a:extLst>
                  <a:ext uri="{FF2B5EF4-FFF2-40B4-BE49-F238E27FC236}">
                    <a16:creationId xmlns:a16="http://schemas.microsoft.com/office/drawing/2014/main" xmlns="" id="{100CF7B2-E277-49ED-A158-7E08186EFA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8">
                <a:extLst>
                  <a:ext uri="{FF2B5EF4-FFF2-40B4-BE49-F238E27FC236}">
                    <a16:creationId xmlns:a16="http://schemas.microsoft.com/office/drawing/2014/main" xmlns="" id="{52AD5569-D61C-4F3D-8FBA-07469DE46D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49">
                <a:extLst>
                  <a:ext uri="{FF2B5EF4-FFF2-40B4-BE49-F238E27FC236}">
                    <a16:creationId xmlns:a16="http://schemas.microsoft.com/office/drawing/2014/main" xmlns="" id="{F8FEDF41-092F-479B-87AB-F6D7A14D52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0">
                <a:extLst>
                  <a:ext uri="{FF2B5EF4-FFF2-40B4-BE49-F238E27FC236}">
                    <a16:creationId xmlns:a16="http://schemas.microsoft.com/office/drawing/2014/main" xmlns="" id="{BE4AF07F-01BA-4EA9-B410-06AF0C5D14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1">
                <a:extLst>
                  <a:ext uri="{FF2B5EF4-FFF2-40B4-BE49-F238E27FC236}">
                    <a16:creationId xmlns:a16="http://schemas.microsoft.com/office/drawing/2014/main" xmlns="" id="{70B5613A-7B16-4F8D-9845-8D9D7626C2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2">
                <a:extLst>
                  <a:ext uri="{FF2B5EF4-FFF2-40B4-BE49-F238E27FC236}">
                    <a16:creationId xmlns:a16="http://schemas.microsoft.com/office/drawing/2014/main" xmlns="" id="{815E9B92-136B-4492-A4A4-1EEB610653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3">
                <a:extLst>
                  <a:ext uri="{FF2B5EF4-FFF2-40B4-BE49-F238E27FC236}">
                    <a16:creationId xmlns:a16="http://schemas.microsoft.com/office/drawing/2014/main" xmlns="" id="{D3F99C97-07BF-46D7-84C7-394E4C4ED8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4">
                <a:extLst>
                  <a:ext uri="{FF2B5EF4-FFF2-40B4-BE49-F238E27FC236}">
                    <a16:creationId xmlns:a16="http://schemas.microsoft.com/office/drawing/2014/main" xmlns="" id="{E93124F4-B4DC-4461-9E71-EE925D806F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5">
                <a:extLst>
                  <a:ext uri="{FF2B5EF4-FFF2-40B4-BE49-F238E27FC236}">
                    <a16:creationId xmlns:a16="http://schemas.microsoft.com/office/drawing/2014/main" xmlns="" id="{F1D8343F-172D-43B5-93C8-6A4909F03B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6">
                <a:extLst>
                  <a:ext uri="{FF2B5EF4-FFF2-40B4-BE49-F238E27FC236}">
                    <a16:creationId xmlns:a16="http://schemas.microsoft.com/office/drawing/2014/main" xmlns="" id="{3BB64221-2F8C-4D91-B098-64F4F8EB6F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7">
                <a:extLst>
                  <a:ext uri="{FF2B5EF4-FFF2-40B4-BE49-F238E27FC236}">
                    <a16:creationId xmlns:a16="http://schemas.microsoft.com/office/drawing/2014/main" xmlns="" id="{5ED35EB1-1E89-4C2F-B71A-0790B112DC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8">
                <a:extLst>
                  <a:ext uri="{FF2B5EF4-FFF2-40B4-BE49-F238E27FC236}">
                    <a16:creationId xmlns:a16="http://schemas.microsoft.com/office/drawing/2014/main" xmlns="" id="{DEAD9DE2-3CD1-4A44-9B5F-7FCF700313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59">
                <a:extLst>
                  <a:ext uri="{FF2B5EF4-FFF2-40B4-BE49-F238E27FC236}">
                    <a16:creationId xmlns:a16="http://schemas.microsoft.com/office/drawing/2014/main" xmlns="" id="{C4BD5695-1D41-4580-8B7E-B73E67019D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0">
                <a:extLst>
                  <a:ext uri="{FF2B5EF4-FFF2-40B4-BE49-F238E27FC236}">
                    <a16:creationId xmlns:a16="http://schemas.microsoft.com/office/drawing/2014/main" xmlns="" id="{BD058399-F3CB-4457-9B12-A2BBC90300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1">
                <a:extLst>
                  <a:ext uri="{FF2B5EF4-FFF2-40B4-BE49-F238E27FC236}">
                    <a16:creationId xmlns:a16="http://schemas.microsoft.com/office/drawing/2014/main" xmlns="" id="{F784904C-9441-4F0F-AA79-0FE28E1F8E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2">
                <a:extLst>
                  <a:ext uri="{FF2B5EF4-FFF2-40B4-BE49-F238E27FC236}">
                    <a16:creationId xmlns:a16="http://schemas.microsoft.com/office/drawing/2014/main" xmlns="" id="{2336C776-0768-4406-8BCF-311B7F0CAE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3">
                <a:extLst>
                  <a:ext uri="{FF2B5EF4-FFF2-40B4-BE49-F238E27FC236}">
                    <a16:creationId xmlns:a16="http://schemas.microsoft.com/office/drawing/2014/main" xmlns="" id="{8089DAE5-2D8D-415C-9418-CE425BF13B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4">
                <a:extLst>
                  <a:ext uri="{FF2B5EF4-FFF2-40B4-BE49-F238E27FC236}">
                    <a16:creationId xmlns:a16="http://schemas.microsoft.com/office/drawing/2014/main" xmlns="" id="{1550FB5D-E815-46D1-8D9E-169FFA7B74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65">
                <a:extLst>
                  <a:ext uri="{FF2B5EF4-FFF2-40B4-BE49-F238E27FC236}">
                    <a16:creationId xmlns:a16="http://schemas.microsoft.com/office/drawing/2014/main" xmlns="" id="{832E81E5-FDEE-4657-91B2-80F347FD05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:a16="http://schemas.microsoft.com/office/drawing/2014/main" xmlns="" id="{93588FFE-C4E1-402A-9162-895B795907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5" name="Line 43">
                <a:extLst>
                  <a:ext uri="{FF2B5EF4-FFF2-40B4-BE49-F238E27FC236}">
                    <a16:creationId xmlns:a16="http://schemas.microsoft.com/office/drawing/2014/main" xmlns="" id="{01EB79B8-A00D-4E4C-BF32-A05787AF60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:a16="http://schemas.microsoft.com/office/drawing/2014/main" xmlns="" id="{779BC586-CB41-4165-AE76-41BA54515BA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:a16="http://schemas.microsoft.com/office/drawing/2014/main" xmlns="" id="{57734AA8-7B60-4C18-8375-AD936C075C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:a16="http://schemas.microsoft.com/office/drawing/2014/main" xmlns="" id="{B7BDB15D-23A2-4774-A2CC-40A231E415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:a16="http://schemas.microsoft.com/office/drawing/2014/main" xmlns="" id="{4858D2BB-F922-4C4D-908D-95C1641EE3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:a16="http://schemas.microsoft.com/office/drawing/2014/main" xmlns="" id="{C45139BE-AFBA-4E59-BD63-D937E42A90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:a16="http://schemas.microsoft.com/office/drawing/2014/main" xmlns="" id="{B5D4ECE5-3CB0-4DD3-8325-F240DDF269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:a16="http://schemas.microsoft.com/office/drawing/2014/main" xmlns="" id="{B164E9F9-A23B-4FA1-96B1-E6365051DA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:a16="http://schemas.microsoft.com/office/drawing/2014/main" xmlns="" id="{21C74A0B-BA13-48CE-87C4-45232CEC14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:a16="http://schemas.microsoft.com/office/drawing/2014/main" xmlns="" id="{CDCA8B2A-F207-46F6-AAE9-CE5704A2B4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:a16="http://schemas.microsoft.com/office/drawing/2014/main" xmlns="" id="{EA3909FB-6B1E-4951-B530-D1AC14E766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:a16="http://schemas.microsoft.com/office/drawing/2014/main" xmlns="" id="{37B1D259-1807-4B4C-AA3E-663DB87C91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:a16="http://schemas.microsoft.com/office/drawing/2014/main" xmlns="" id="{F87FFE91-6F97-4F30-B0B3-FC782D0CA8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:a16="http://schemas.microsoft.com/office/drawing/2014/main" xmlns="" id="{351C0343-7C9F-4991-9A54-0ABD6FA223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:a16="http://schemas.microsoft.com/office/drawing/2014/main" xmlns="" id="{5660B813-9C41-4B2C-BF01-4F063467EF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:a16="http://schemas.microsoft.com/office/drawing/2014/main" xmlns="" id="{51BC817A-01B2-4343-9731-D5C482F403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:a16="http://schemas.microsoft.com/office/drawing/2014/main" xmlns="" id="{88BB7D4B-E938-411F-88B5-A9723EDB98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7">
                <a:extLst>
                  <a:ext uri="{FF2B5EF4-FFF2-40B4-BE49-F238E27FC236}">
                    <a16:creationId xmlns:a16="http://schemas.microsoft.com/office/drawing/2014/main" xmlns="" id="{D86634C8-C050-4F82-AA1D-677B15FCC6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8">
                <a:extLst>
                  <a:ext uri="{FF2B5EF4-FFF2-40B4-BE49-F238E27FC236}">
                    <a16:creationId xmlns:a16="http://schemas.microsoft.com/office/drawing/2014/main" xmlns="" id="{2530F0E7-7006-4324-9054-31A2177233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59">
                <a:extLst>
                  <a:ext uri="{FF2B5EF4-FFF2-40B4-BE49-F238E27FC236}">
                    <a16:creationId xmlns:a16="http://schemas.microsoft.com/office/drawing/2014/main" xmlns="" id="{52E0A1B6-A004-4D7A-9ECB-F816ACF03A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0">
                <a:extLst>
                  <a:ext uri="{FF2B5EF4-FFF2-40B4-BE49-F238E27FC236}">
                    <a16:creationId xmlns:a16="http://schemas.microsoft.com/office/drawing/2014/main" xmlns="" id="{CA613DC4-BB2F-4956-AD50-9EE33DB74F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1">
                <a:extLst>
                  <a:ext uri="{FF2B5EF4-FFF2-40B4-BE49-F238E27FC236}">
                    <a16:creationId xmlns:a16="http://schemas.microsoft.com/office/drawing/2014/main" xmlns="" id="{B0103BE9-6FE0-43B0-BF05-62886E5F5E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2">
                <a:extLst>
                  <a:ext uri="{FF2B5EF4-FFF2-40B4-BE49-F238E27FC236}">
                    <a16:creationId xmlns:a16="http://schemas.microsoft.com/office/drawing/2014/main" xmlns="" id="{A77060D1-C575-482A-BBCF-6E6A3E9778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3">
                <a:extLst>
                  <a:ext uri="{FF2B5EF4-FFF2-40B4-BE49-F238E27FC236}">
                    <a16:creationId xmlns:a16="http://schemas.microsoft.com/office/drawing/2014/main" xmlns="" id="{17FAF5AE-8312-4C96-ABBC-EB9F72BBA2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4">
                <a:extLst>
                  <a:ext uri="{FF2B5EF4-FFF2-40B4-BE49-F238E27FC236}">
                    <a16:creationId xmlns:a16="http://schemas.microsoft.com/office/drawing/2014/main" xmlns="" id="{7AA283BA-CFB2-4572-BDCF-D7D061E39C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65">
                <a:extLst>
                  <a:ext uri="{FF2B5EF4-FFF2-40B4-BE49-F238E27FC236}">
                    <a16:creationId xmlns:a16="http://schemas.microsoft.com/office/drawing/2014/main" xmlns="" id="{E709E400-7402-4C65-B0B8-281E4B233A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4">
                <a:extLst>
                  <a:ext uri="{FF2B5EF4-FFF2-40B4-BE49-F238E27FC236}">
                    <a16:creationId xmlns:a16="http://schemas.microsoft.com/office/drawing/2014/main" xmlns="" id="{E07938DD-CAEA-47B9-B5E9-B7C1B99261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43">
                <a:extLst>
                  <a:ext uri="{FF2B5EF4-FFF2-40B4-BE49-F238E27FC236}">
                    <a16:creationId xmlns:a16="http://schemas.microsoft.com/office/drawing/2014/main" xmlns="" id="{6984146D-517E-47DC-B837-9CA30F1360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025100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yellow tech&amp;touch">
    <p:bg bwMode="gray">
      <p:bgPr>
        <a:solidFill>
          <a:srgbClr val="FFB5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4">
            <a:extLst>
              <a:ext uri="{FF2B5EF4-FFF2-40B4-BE49-F238E27FC236}">
                <a16:creationId xmlns:a16="http://schemas.microsoft.com/office/drawing/2014/main" xmlns="" id="{0D9BF270-BFA0-426C-85FD-D7C595F7D56D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804025" y="1587"/>
            <a:ext cx="5391150" cy="6196724"/>
            <a:chOff x="2448" y="567"/>
            <a:chExt cx="2784" cy="3200"/>
          </a:xfrm>
          <a:solidFill>
            <a:schemeClr val="accent2"/>
          </a:solidFill>
        </p:grpSpPr>
        <p:sp>
          <p:nvSpPr>
            <p:cNvPr id="93" name="Rectangle 5">
              <a:extLst>
                <a:ext uri="{FF2B5EF4-FFF2-40B4-BE49-F238E27FC236}">
                  <a16:creationId xmlns:a16="http://schemas.microsoft.com/office/drawing/2014/main" xmlns="" id="{ECA87A87-02DD-4399-927E-561EC597963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20" y="1050"/>
              <a:ext cx="249" cy="77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4" name="Freeform 6">
              <a:extLst>
                <a:ext uri="{FF2B5EF4-FFF2-40B4-BE49-F238E27FC236}">
                  <a16:creationId xmlns:a16="http://schemas.microsoft.com/office/drawing/2014/main" xmlns="" id="{98B18C8B-FDBB-4AB9-8149-E12B972D488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39" y="1040"/>
              <a:ext cx="797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5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8" y="0"/>
                    <a:pt x="0" y="88"/>
                    <a:pt x="0" y="195"/>
                  </a:cubicBezTo>
                  <a:cubicBezTo>
                    <a:pt x="0" y="303"/>
                    <a:pt x="88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8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4" y="126"/>
                    <a:pt x="265" y="157"/>
                    <a:pt x="265" y="195"/>
                  </a:cubicBezTo>
                  <a:cubicBezTo>
                    <a:pt x="265" y="233"/>
                    <a:pt x="234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8" name="Freeform 7">
              <a:extLst>
                <a:ext uri="{FF2B5EF4-FFF2-40B4-BE49-F238E27FC236}">
                  <a16:creationId xmlns:a16="http://schemas.microsoft.com/office/drawing/2014/main" xmlns="" id="{4846500C-4F63-4DA1-A12B-B041B9B7A1D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3" y="2023"/>
              <a:ext cx="798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9" name="Freeform 8">
              <a:extLst>
                <a:ext uri="{FF2B5EF4-FFF2-40B4-BE49-F238E27FC236}">
                  <a16:creationId xmlns:a16="http://schemas.microsoft.com/office/drawing/2014/main" xmlns="" id="{AA3F7DD5-0A6B-4EA5-BF5F-3696A41024A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448" y="2910"/>
              <a:ext cx="797" cy="798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2"/>
                    <a:pt x="87" y="390"/>
                    <a:pt x="195" y="390"/>
                  </a:cubicBezTo>
                  <a:cubicBezTo>
                    <a:pt x="303" y="390"/>
                    <a:pt x="390" y="302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0" name="Rectangle 9">
              <a:extLst>
                <a:ext uri="{FF2B5EF4-FFF2-40B4-BE49-F238E27FC236}">
                  <a16:creationId xmlns:a16="http://schemas.microsoft.com/office/drawing/2014/main" xmlns="" id="{64E63C7B-762F-429E-B7FC-6396BFB55C3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03" y="2031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1" name="Rectangle 10">
              <a:extLst>
                <a:ext uri="{FF2B5EF4-FFF2-40B4-BE49-F238E27FC236}">
                  <a16:creationId xmlns:a16="http://schemas.microsoft.com/office/drawing/2014/main" xmlns="" id="{00315E31-C7A6-4993-85C2-3A723293D71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69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2" name="Rectangle 11">
              <a:extLst>
                <a:ext uri="{FF2B5EF4-FFF2-40B4-BE49-F238E27FC236}">
                  <a16:creationId xmlns:a16="http://schemas.microsoft.com/office/drawing/2014/main" xmlns="" id="{A649F27F-1009-43C6-8689-5EA3BB9B065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96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3" name="Rectangle 12">
              <a:extLst>
                <a:ext uri="{FF2B5EF4-FFF2-40B4-BE49-F238E27FC236}">
                  <a16:creationId xmlns:a16="http://schemas.microsoft.com/office/drawing/2014/main" xmlns="" id="{1C77CC31-7F76-4F74-9296-85D1A4CD1EF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1" y="2964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4" name="Freeform 13">
              <a:extLst>
                <a:ext uri="{FF2B5EF4-FFF2-40B4-BE49-F238E27FC236}">
                  <a16:creationId xmlns:a16="http://schemas.microsoft.com/office/drawing/2014/main" xmlns="" id="{09420E6D-753B-42FD-A066-A393A9BA6E8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13" y="2937"/>
              <a:ext cx="971" cy="830"/>
            </a:xfrm>
            <a:custGeom>
              <a:avLst/>
              <a:gdLst>
                <a:gd name="T0" fmla="*/ 236 w 475"/>
                <a:gd name="T1" fmla="*/ 62 h 406"/>
                <a:gd name="T2" fmla="*/ 254 w 475"/>
                <a:gd name="T3" fmla="*/ 42 h 406"/>
                <a:gd name="T4" fmla="*/ 384 w 475"/>
                <a:gd name="T5" fmla="*/ 17 h 406"/>
                <a:gd name="T6" fmla="*/ 468 w 475"/>
                <a:gd name="T7" fmla="*/ 119 h 406"/>
                <a:gd name="T8" fmla="*/ 428 w 475"/>
                <a:gd name="T9" fmla="*/ 235 h 406"/>
                <a:gd name="T10" fmla="*/ 368 w 475"/>
                <a:gd name="T11" fmla="*/ 294 h 406"/>
                <a:gd name="T12" fmla="*/ 286 w 475"/>
                <a:gd name="T13" fmla="*/ 376 h 406"/>
                <a:gd name="T14" fmla="*/ 182 w 475"/>
                <a:gd name="T15" fmla="*/ 376 h 406"/>
                <a:gd name="T16" fmla="*/ 41 w 475"/>
                <a:gd name="T17" fmla="*/ 234 h 406"/>
                <a:gd name="T18" fmla="*/ 0 w 475"/>
                <a:gd name="T19" fmla="*/ 137 h 406"/>
                <a:gd name="T20" fmla="*/ 107 w 475"/>
                <a:gd name="T21" fmla="*/ 11 h 406"/>
                <a:gd name="T22" fmla="*/ 223 w 475"/>
                <a:gd name="T23" fmla="*/ 48 h 406"/>
                <a:gd name="T24" fmla="*/ 236 w 475"/>
                <a:gd name="T25" fmla="*/ 6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5" h="406">
                  <a:moveTo>
                    <a:pt x="236" y="62"/>
                  </a:moveTo>
                  <a:cubicBezTo>
                    <a:pt x="242" y="55"/>
                    <a:pt x="248" y="47"/>
                    <a:pt x="254" y="42"/>
                  </a:cubicBezTo>
                  <a:cubicBezTo>
                    <a:pt x="292" y="9"/>
                    <a:pt x="336" y="0"/>
                    <a:pt x="384" y="17"/>
                  </a:cubicBezTo>
                  <a:cubicBezTo>
                    <a:pt x="431" y="34"/>
                    <a:pt x="460" y="69"/>
                    <a:pt x="468" y="119"/>
                  </a:cubicBezTo>
                  <a:cubicBezTo>
                    <a:pt x="475" y="164"/>
                    <a:pt x="461" y="203"/>
                    <a:pt x="428" y="235"/>
                  </a:cubicBezTo>
                  <a:cubicBezTo>
                    <a:pt x="408" y="254"/>
                    <a:pt x="388" y="274"/>
                    <a:pt x="368" y="294"/>
                  </a:cubicBezTo>
                  <a:cubicBezTo>
                    <a:pt x="341" y="321"/>
                    <a:pt x="314" y="349"/>
                    <a:pt x="286" y="376"/>
                  </a:cubicBezTo>
                  <a:cubicBezTo>
                    <a:pt x="256" y="406"/>
                    <a:pt x="212" y="406"/>
                    <a:pt x="182" y="376"/>
                  </a:cubicBezTo>
                  <a:cubicBezTo>
                    <a:pt x="135" y="329"/>
                    <a:pt x="88" y="281"/>
                    <a:pt x="41" y="234"/>
                  </a:cubicBezTo>
                  <a:cubicBezTo>
                    <a:pt x="14" y="207"/>
                    <a:pt x="0" y="175"/>
                    <a:pt x="0" y="137"/>
                  </a:cubicBezTo>
                  <a:cubicBezTo>
                    <a:pt x="0" y="76"/>
                    <a:pt x="47" y="21"/>
                    <a:pt x="107" y="11"/>
                  </a:cubicBezTo>
                  <a:cubicBezTo>
                    <a:pt x="152" y="4"/>
                    <a:pt x="191" y="17"/>
                    <a:pt x="223" y="48"/>
                  </a:cubicBezTo>
                  <a:cubicBezTo>
                    <a:pt x="227" y="52"/>
                    <a:pt x="231" y="56"/>
                    <a:pt x="236" y="62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5" name="Freeform 14">
              <a:extLst>
                <a:ext uri="{FF2B5EF4-FFF2-40B4-BE49-F238E27FC236}">
                  <a16:creationId xmlns:a16="http://schemas.microsoft.com/office/drawing/2014/main" xmlns="" id="{750EDD0E-5179-4EF1-928E-7F3EA1D76BD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77" y="1023"/>
              <a:ext cx="973" cy="830"/>
            </a:xfrm>
            <a:custGeom>
              <a:avLst/>
              <a:gdLst>
                <a:gd name="T0" fmla="*/ 236 w 476"/>
                <a:gd name="T1" fmla="*/ 61 h 406"/>
                <a:gd name="T2" fmla="*/ 254 w 476"/>
                <a:gd name="T3" fmla="*/ 41 h 406"/>
                <a:gd name="T4" fmla="*/ 384 w 476"/>
                <a:gd name="T5" fmla="*/ 17 h 406"/>
                <a:gd name="T6" fmla="*/ 468 w 476"/>
                <a:gd name="T7" fmla="*/ 118 h 406"/>
                <a:gd name="T8" fmla="*/ 429 w 476"/>
                <a:gd name="T9" fmla="*/ 234 h 406"/>
                <a:gd name="T10" fmla="*/ 369 w 476"/>
                <a:gd name="T11" fmla="*/ 294 h 406"/>
                <a:gd name="T12" fmla="*/ 287 w 476"/>
                <a:gd name="T13" fmla="*/ 376 h 406"/>
                <a:gd name="T14" fmla="*/ 182 w 476"/>
                <a:gd name="T15" fmla="*/ 376 h 406"/>
                <a:gd name="T16" fmla="*/ 41 w 476"/>
                <a:gd name="T17" fmla="*/ 233 h 406"/>
                <a:gd name="T18" fmla="*/ 0 w 476"/>
                <a:gd name="T19" fmla="*/ 136 h 406"/>
                <a:gd name="T20" fmla="*/ 108 w 476"/>
                <a:gd name="T21" fmla="*/ 11 h 406"/>
                <a:gd name="T22" fmla="*/ 224 w 476"/>
                <a:gd name="T23" fmla="*/ 48 h 406"/>
                <a:gd name="T24" fmla="*/ 236 w 476"/>
                <a:gd name="T25" fmla="*/ 61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6" h="406">
                  <a:moveTo>
                    <a:pt x="236" y="61"/>
                  </a:moveTo>
                  <a:cubicBezTo>
                    <a:pt x="243" y="54"/>
                    <a:pt x="248" y="47"/>
                    <a:pt x="254" y="41"/>
                  </a:cubicBezTo>
                  <a:cubicBezTo>
                    <a:pt x="293" y="9"/>
                    <a:pt x="337" y="0"/>
                    <a:pt x="384" y="17"/>
                  </a:cubicBezTo>
                  <a:cubicBezTo>
                    <a:pt x="432" y="34"/>
                    <a:pt x="460" y="69"/>
                    <a:pt x="468" y="118"/>
                  </a:cubicBezTo>
                  <a:cubicBezTo>
                    <a:pt x="476" y="164"/>
                    <a:pt x="461" y="202"/>
                    <a:pt x="429" y="234"/>
                  </a:cubicBezTo>
                  <a:cubicBezTo>
                    <a:pt x="409" y="254"/>
                    <a:pt x="389" y="274"/>
                    <a:pt x="369" y="294"/>
                  </a:cubicBezTo>
                  <a:cubicBezTo>
                    <a:pt x="341" y="321"/>
                    <a:pt x="314" y="348"/>
                    <a:pt x="287" y="376"/>
                  </a:cubicBezTo>
                  <a:cubicBezTo>
                    <a:pt x="256" y="406"/>
                    <a:pt x="213" y="406"/>
                    <a:pt x="182" y="376"/>
                  </a:cubicBezTo>
                  <a:cubicBezTo>
                    <a:pt x="135" y="328"/>
                    <a:pt x="88" y="281"/>
                    <a:pt x="41" y="233"/>
                  </a:cubicBezTo>
                  <a:cubicBezTo>
                    <a:pt x="14" y="207"/>
                    <a:pt x="0" y="174"/>
                    <a:pt x="0" y="136"/>
                  </a:cubicBezTo>
                  <a:cubicBezTo>
                    <a:pt x="1" y="75"/>
                    <a:pt x="48" y="20"/>
                    <a:pt x="108" y="11"/>
                  </a:cubicBezTo>
                  <a:cubicBezTo>
                    <a:pt x="153" y="4"/>
                    <a:pt x="191" y="16"/>
                    <a:pt x="224" y="48"/>
                  </a:cubicBezTo>
                  <a:cubicBezTo>
                    <a:pt x="227" y="52"/>
                    <a:pt x="231" y="56"/>
                    <a:pt x="236" y="6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6" name="Rectangle 15">
              <a:extLst>
                <a:ext uri="{FF2B5EF4-FFF2-40B4-BE49-F238E27FC236}">
                  <a16:creationId xmlns:a16="http://schemas.microsoft.com/office/drawing/2014/main" xmlns="" id="{05F14ADB-2DA5-442D-A3CC-DF0BF5912D5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536" y="567"/>
              <a:ext cx="249" cy="39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07" name="Freeform 16">
              <a:extLst>
                <a:ext uri="{FF2B5EF4-FFF2-40B4-BE49-F238E27FC236}">
                  <a16:creationId xmlns:a16="http://schemas.microsoft.com/office/drawing/2014/main" xmlns="" id="{7773884E-0282-4FCE-B34A-7F1D8FF36D7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5" y="567"/>
              <a:ext cx="797" cy="401"/>
            </a:xfrm>
            <a:custGeom>
              <a:avLst/>
              <a:gdLst>
                <a:gd name="T0" fmla="*/ 264 w 390"/>
                <a:gd name="T1" fmla="*/ 0 h 196"/>
                <a:gd name="T2" fmla="*/ 195 w 390"/>
                <a:gd name="T3" fmla="*/ 70 h 196"/>
                <a:gd name="T4" fmla="*/ 126 w 390"/>
                <a:gd name="T5" fmla="*/ 0 h 196"/>
                <a:gd name="T6" fmla="*/ 126 w 390"/>
                <a:gd name="T7" fmla="*/ 0 h 196"/>
                <a:gd name="T8" fmla="*/ 0 w 390"/>
                <a:gd name="T9" fmla="*/ 0 h 196"/>
                <a:gd name="T10" fmla="*/ 0 w 390"/>
                <a:gd name="T11" fmla="*/ 0 h 196"/>
                <a:gd name="T12" fmla="*/ 195 w 390"/>
                <a:gd name="T13" fmla="*/ 196 h 196"/>
                <a:gd name="T14" fmla="*/ 390 w 390"/>
                <a:gd name="T15" fmla="*/ 0 h 196"/>
                <a:gd name="T16" fmla="*/ 390 w 390"/>
                <a:gd name="T17" fmla="*/ 0 h 196"/>
                <a:gd name="T18" fmla="*/ 264 w 390"/>
                <a:gd name="T19" fmla="*/ 0 h 196"/>
                <a:gd name="T20" fmla="*/ 264 w 390"/>
                <a:gd name="T2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0" h="196">
                  <a:moveTo>
                    <a:pt x="264" y="0"/>
                  </a:moveTo>
                  <a:cubicBezTo>
                    <a:pt x="264" y="39"/>
                    <a:pt x="233" y="70"/>
                    <a:pt x="195" y="70"/>
                  </a:cubicBezTo>
                  <a:cubicBezTo>
                    <a:pt x="157" y="70"/>
                    <a:pt x="126" y="39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8"/>
                    <a:pt x="88" y="196"/>
                    <a:pt x="195" y="196"/>
                  </a:cubicBezTo>
                  <a:cubicBezTo>
                    <a:pt x="303" y="196"/>
                    <a:pt x="390" y="108"/>
                    <a:pt x="390" y="0"/>
                  </a:cubicBezTo>
                  <a:cubicBezTo>
                    <a:pt x="390" y="0"/>
                    <a:pt x="390" y="0"/>
                    <a:pt x="390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64" y="0"/>
                    <a:pt x="264" y="0"/>
                    <a:pt x="26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8" name="Freeform 17">
              <a:extLst>
                <a:ext uri="{FF2B5EF4-FFF2-40B4-BE49-F238E27FC236}">
                  <a16:creationId xmlns:a16="http://schemas.microsoft.com/office/drawing/2014/main" xmlns="" id="{9BFD1A42-D1C2-44B6-A70A-9CEE3D5805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33" y="2023"/>
              <a:ext cx="399" cy="797"/>
            </a:xfrm>
            <a:custGeom>
              <a:avLst/>
              <a:gdLst>
                <a:gd name="T0" fmla="*/ 126 w 195"/>
                <a:gd name="T1" fmla="*/ 195 h 390"/>
                <a:gd name="T2" fmla="*/ 195 w 195"/>
                <a:gd name="T3" fmla="*/ 126 h 390"/>
                <a:gd name="T4" fmla="*/ 195 w 195"/>
                <a:gd name="T5" fmla="*/ 0 h 390"/>
                <a:gd name="T6" fmla="*/ 0 w 195"/>
                <a:gd name="T7" fmla="*/ 195 h 390"/>
                <a:gd name="T8" fmla="*/ 195 w 195"/>
                <a:gd name="T9" fmla="*/ 390 h 390"/>
                <a:gd name="T10" fmla="*/ 195 w 195"/>
                <a:gd name="T11" fmla="*/ 264 h 390"/>
                <a:gd name="T12" fmla="*/ 126 w 195"/>
                <a:gd name="T13" fmla="*/ 19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5" h="390">
                  <a:moveTo>
                    <a:pt x="126" y="195"/>
                  </a:moveTo>
                  <a:cubicBezTo>
                    <a:pt x="126" y="157"/>
                    <a:pt x="157" y="126"/>
                    <a:pt x="195" y="126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195" y="264"/>
                    <a:pt x="195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:a16="http://schemas.microsoft.com/office/drawing/2014/main" xmlns="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:a16="http://schemas.microsoft.com/office/drawing/2014/main" xmlns="" id="{BCD7C54F-9355-4ECC-868E-A1839FBD13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109" name="Group 108">
            <a:extLst>
              <a:ext uri="{FF2B5EF4-FFF2-40B4-BE49-F238E27FC236}">
                <a16:creationId xmlns:a16="http://schemas.microsoft.com/office/drawing/2014/main" xmlns="" id="{F42A0876-0E8F-4E4A-A52B-912F85F66373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10" name="Group 21">
              <a:extLst>
                <a:ext uri="{FF2B5EF4-FFF2-40B4-BE49-F238E27FC236}">
                  <a16:creationId xmlns:a16="http://schemas.microsoft.com/office/drawing/2014/main" xmlns="" id="{C5EE8EA9-4437-49FF-95BA-E2BEB236659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3" name="Line 22">
                <a:extLst>
                  <a:ext uri="{FF2B5EF4-FFF2-40B4-BE49-F238E27FC236}">
                    <a16:creationId xmlns:a16="http://schemas.microsoft.com/office/drawing/2014/main" xmlns="" id="{6769766C-5A1F-45B2-B89A-1EE73912EF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3">
                <a:extLst>
                  <a:ext uri="{FF2B5EF4-FFF2-40B4-BE49-F238E27FC236}">
                    <a16:creationId xmlns:a16="http://schemas.microsoft.com/office/drawing/2014/main" xmlns="" id="{B093C9CA-EED6-4A70-9413-58628CFB43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24">
                <a:extLst>
                  <a:ext uri="{FF2B5EF4-FFF2-40B4-BE49-F238E27FC236}">
                    <a16:creationId xmlns:a16="http://schemas.microsoft.com/office/drawing/2014/main" xmlns="" id="{AFFBA666-ECC4-4432-8492-3EC1232741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25">
                <a:extLst>
                  <a:ext uri="{FF2B5EF4-FFF2-40B4-BE49-F238E27FC236}">
                    <a16:creationId xmlns:a16="http://schemas.microsoft.com/office/drawing/2014/main" xmlns="" id="{E2DF4E5E-EDEF-4375-A82B-3085F3E233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26">
                <a:extLst>
                  <a:ext uri="{FF2B5EF4-FFF2-40B4-BE49-F238E27FC236}">
                    <a16:creationId xmlns:a16="http://schemas.microsoft.com/office/drawing/2014/main" xmlns="" id="{A173404B-081C-44F4-AF88-7D2746E940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27">
                <a:extLst>
                  <a:ext uri="{FF2B5EF4-FFF2-40B4-BE49-F238E27FC236}">
                    <a16:creationId xmlns:a16="http://schemas.microsoft.com/office/drawing/2014/main" xmlns="" id="{D997F7AE-CC57-418C-8B4C-F7B5C9C248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28">
                <a:extLst>
                  <a:ext uri="{FF2B5EF4-FFF2-40B4-BE49-F238E27FC236}">
                    <a16:creationId xmlns:a16="http://schemas.microsoft.com/office/drawing/2014/main" xmlns="" id="{615A8E3D-0FEA-49C2-8D41-491880EDFB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1">
                <a:extLst>
                  <a:ext uri="{FF2B5EF4-FFF2-40B4-BE49-F238E27FC236}">
                    <a16:creationId xmlns:a16="http://schemas.microsoft.com/office/drawing/2014/main" xmlns="" id="{35B8FA26-AE93-4DE3-98A0-F98EAAA054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2">
                <a:extLst>
                  <a:ext uri="{FF2B5EF4-FFF2-40B4-BE49-F238E27FC236}">
                    <a16:creationId xmlns:a16="http://schemas.microsoft.com/office/drawing/2014/main" xmlns="" id="{BDF8CFE2-98B1-49C7-9D41-44C4969F66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3">
                <a:extLst>
                  <a:ext uri="{FF2B5EF4-FFF2-40B4-BE49-F238E27FC236}">
                    <a16:creationId xmlns:a16="http://schemas.microsoft.com/office/drawing/2014/main" xmlns="" id="{1334A4FE-0974-4D0A-A4A7-D9C3C559BE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4">
                <a:extLst>
                  <a:ext uri="{FF2B5EF4-FFF2-40B4-BE49-F238E27FC236}">
                    <a16:creationId xmlns:a16="http://schemas.microsoft.com/office/drawing/2014/main" xmlns="" id="{1560A942-F25B-4D7C-87F5-37C3D0A030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35">
                <a:extLst>
                  <a:ext uri="{FF2B5EF4-FFF2-40B4-BE49-F238E27FC236}">
                    <a16:creationId xmlns:a16="http://schemas.microsoft.com/office/drawing/2014/main" xmlns="" id="{7658B208-9B93-43CC-BD6A-00B30DCED4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6">
                <a:extLst>
                  <a:ext uri="{FF2B5EF4-FFF2-40B4-BE49-F238E27FC236}">
                    <a16:creationId xmlns:a16="http://schemas.microsoft.com/office/drawing/2014/main" xmlns="" id="{9DC6E592-E191-482A-9ABB-45887FB053A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37">
                <a:extLst>
                  <a:ext uri="{FF2B5EF4-FFF2-40B4-BE49-F238E27FC236}">
                    <a16:creationId xmlns:a16="http://schemas.microsoft.com/office/drawing/2014/main" xmlns="" id="{0DB5D773-ACF6-4B4F-9599-7CA86EDC37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38">
                <a:extLst>
                  <a:ext uri="{FF2B5EF4-FFF2-40B4-BE49-F238E27FC236}">
                    <a16:creationId xmlns:a16="http://schemas.microsoft.com/office/drawing/2014/main" xmlns="" id="{78D768A1-3AFB-42CE-94A5-9A97CB0B84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38">
                <a:extLst>
                  <a:ext uri="{FF2B5EF4-FFF2-40B4-BE49-F238E27FC236}">
                    <a16:creationId xmlns:a16="http://schemas.microsoft.com/office/drawing/2014/main" xmlns="" id="{A807B3F5-33C1-4530-AF68-3F1C4DD4CF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1" name="Group 21">
              <a:extLst>
                <a:ext uri="{FF2B5EF4-FFF2-40B4-BE49-F238E27FC236}">
                  <a16:creationId xmlns:a16="http://schemas.microsoft.com/office/drawing/2014/main" xmlns="" id="{9CF86CC0-9E59-4E87-8D8F-9FFE58BA397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7" name="Line 22">
                <a:extLst>
                  <a:ext uri="{FF2B5EF4-FFF2-40B4-BE49-F238E27FC236}">
                    <a16:creationId xmlns:a16="http://schemas.microsoft.com/office/drawing/2014/main" xmlns="" id="{46DDB8EE-F646-49D7-8C21-385403AAAB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3">
                <a:extLst>
                  <a:ext uri="{FF2B5EF4-FFF2-40B4-BE49-F238E27FC236}">
                    <a16:creationId xmlns:a16="http://schemas.microsoft.com/office/drawing/2014/main" xmlns="" id="{D4F02D9E-D2EF-40EB-84EE-A140579883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4">
                <a:extLst>
                  <a:ext uri="{FF2B5EF4-FFF2-40B4-BE49-F238E27FC236}">
                    <a16:creationId xmlns:a16="http://schemas.microsoft.com/office/drawing/2014/main" xmlns="" id="{BD2AF136-B1B6-4CA8-B85E-FC59A4401F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5">
                <a:extLst>
                  <a:ext uri="{FF2B5EF4-FFF2-40B4-BE49-F238E27FC236}">
                    <a16:creationId xmlns:a16="http://schemas.microsoft.com/office/drawing/2014/main" xmlns="" id="{824DA2A5-ADD1-4EDA-8BB4-A869275226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6">
                <a:extLst>
                  <a:ext uri="{FF2B5EF4-FFF2-40B4-BE49-F238E27FC236}">
                    <a16:creationId xmlns:a16="http://schemas.microsoft.com/office/drawing/2014/main" xmlns="" id="{91191E57-3F0A-46B4-9D44-6658B4D3E1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7">
                <a:extLst>
                  <a:ext uri="{FF2B5EF4-FFF2-40B4-BE49-F238E27FC236}">
                    <a16:creationId xmlns:a16="http://schemas.microsoft.com/office/drawing/2014/main" xmlns="" id="{A2A9B6B6-A8BC-4C09-885B-EE0E123016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8">
                <a:extLst>
                  <a:ext uri="{FF2B5EF4-FFF2-40B4-BE49-F238E27FC236}">
                    <a16:creationId xmlns:a16="http://schemas.microsoft.com/office/drawing/2014/main" xmlns="" id="{E8E6FFE4-63CB-4B72-AF48-142FBC21A8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1">
                <a:extLst>
                  <a:ext uri="{FF2B5EF4-FFF2-40B4-BE49-F238E27FC236}">
                    <a16:creationId xmlns:a16="http://schemas.microsoft.com/office/drawing/2014/main" xmlns="" id="{467D1740-F705-438B-93C9-19C9FF8573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2">
                <a:extLst>
                  <a:ext uri="{FF2B5EF4-FFF2-40B4-BE49-F238E27FC236}">
                    <a16:creationId xmlns:a16="http://schemas.microsoft.com/office/drawing/2014/main" xmlns="" id="{4434D6FB-FE25-4689-BC97-88E26F2AFF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3">
                <a:extLst>
                  <a:ext uri="{FF2B5EF4-FFF2-40B4-BE49-F238E27FC236}">
                    <a16:creationId xmlns:a16="http://schemas.microsoft.com/office/drawing/2014/main" xmlns="" id="{8F2AEC19-79E7-4C70-B850-BCF3C850A0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4">
                <a:extLst>
                  <a:ext uri="{FF2B5EF4-FFF2-40B4-BE49-F238E27FC236}">
                    <a16:creationId xmlns:a16="http://schemas.microsoft.com/office/drawing/2014/main" xmlns="" id="{FDF5511E-6B9A-42C3-8AFA-8DC3ECEE40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5">
                <a:extLst>
                  <a:ext uri="{FF2B5EF4-FFF2-40B4-BE49-F238E27FC236}">
                    <a16:creationId xmlns:a16="http://schemas.microsoft.com/office/drawing/2014/main" xmlns="" id="{8ED616F0-53D1-4AB9-839C-818A162245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6">
                <a:extLst>
                  <a:ext uri="{FF2B5EF4-FFF2-40B4-BE49-F238E27FC236}">
                    <a16:creationId xmlns:a16="http://schemas.microsoft.com/office/drawing/2014/main" xmlns="" id="{31F32C58-D53D-4365-A079-879219A3AB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7">
                <a:extLst>
                  <a:ext uri="{FF2B5EF4-FFF2-40B4-BE49-F238E27FC236}">
                    <a16:creationId xmlns:a16="http://schemas.microsoft.com/office/drawing/2014/main" xmlns="" id="{52155CC2-CD9E-475B-8FAA-BAE23C1517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8">
                <a:extLst>
                  <a:ext uri="{FF2B5EF4-FFF2-40B4-BE49-F238E27FC236}">
                    <a16:creationId xmlns:a16="http://schemas.microsoft.com/office/drawing/2014/main" xmlns="" id="{751EC788-4651-43A3-AE1C-9D25253556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8">
                <a:extLst>
                  <a:ext uri="{FF2B5EF4-FFF2-40B4-BE49-F238E27FC236}">
                    <a16:creationId xmlns:a16="http://schemas.microsoft.com/office/drawing/2014/main" xmlns="" id="{FACD79D6-F0F7-4056-A96A-B35B480FF9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2" name="Group 41">
              <a:extLst>
                <a:ext uri="{FF2B5EF4-FFF2-40B4-BE49-F238E27FC236}">
                  <a16:creationId xmlns:a16="http://schemas.microsoft.com/office/drawing/2014/main" xmlns="" id="{0FD661C3-44FA-4DDE-A217-FED4BCBD084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41" name="Line 42">
                <a:extLst>
                  <a:ext uri="{FF2B5EF4-FFF2-40B4-BE49-F238E27FC236}">
                    <a16:creationId xmlns:a16="http://schemas.microsoft.com/office/drawing/2014/main" xmlns="" id="{FFBA3EF1-8F79-4F9B-A8F9-DD1B8E0743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3">
                <a:extLst>
                  <a:ext uri="{FF2B5EF4-FFF2-40B4-BE49-F238E27FC236}">
                    <a16:creationId xmlns:a16="http://schemas.microsoft.com/office/drawing/2014/main" xmlns="" id="{142A45A3-A7DF-4BBE-9B7A-A8840DB283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4">
                <a:extLst>
                  <a:ext uri="{FF2B5EF4-FFF2-40B4-BE49-F238E27FC236}">
                    <a16:creationId xmlns:a16="http://schemas.microsoft.com/office/drawing/2014/main" xmlns="" id="{A7918B91-9D0D-4969-964E-7AE06B59CB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4" name="Line 45">
                <a:extLst>
                  <a:ext uri="{FF2B5EF4-FFF2-40B4-BE49-F238E27FC236}">
                    <a16:creationId xmlns:a16="http://schemas.microsoft.com/office/drawing/2014/main" xmlns="" id="{312B10CC-85DE-4A67-9F5A-E4D9588070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46">
                <a:extLst>
                  <a:ext uri="{FF2B5EF4-FFF2-40B4-BE49-F238E27FC236}">
                    <a16:creationId xmlns:a16="http://schemas.microsoft.com/office/drawing/2014/main" xmlns="" id="{F82A63B6-4DBF-42E3-A96C-4BE2CC0123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47">
                <a:extLst>
                  <a:ext uri="{FF2B5EF4-FFF2-40B4-BE49-F238E27FC236}">
                    <a16:creationId xmlns:a16="http://schemas.microsoft.com/office/drawing/2014/main" xmlns="" id="{BC15A5E8-49D1-4B2A-B4E6-1A8036787E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48">
                <a:extLst>
                  <a:ext uri="{FF2B5EF4-FFF2-40B4-BE49-F238E27FC236}">
                    <a16:creationId xmlns:a16="http://schemas.microsoft.com/office/drawing/2014/main" xmlns="" id="{21AFE313-9A08-4161-B27E-7E938F7F13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49">
                <a:extLst>
                  <a:ext uri="{FF2B5EF4-FFF2-40B4-BE49-F238E27FC236}">
                    <a16:creationId xmlns:a16="http://schemas.microsoft.com/office/drawing/2014/main" xmlns="" id="{57FD66D5-3AAD-4643-9A8F-DB6C07DBF1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0">
                <a:extLst>
                  <a:ext uri="{FF2B5EF4-FFF2-40B4-BE49-F238E27FC236}">
                    <a16:creationId xmlns:a16="http://schemas.microsoft.com/office/drawing/2014/main" xmlns="" id="{F3686046-9E1B-4A4D-B936-FB21B32C1C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1">
                <a:extLst>
                  <a:ext uri="{FF2B5EF4-FFF2-40B4-BE49-F238E27FC236}">
                    <a16:creationId xmlns:a16="http://schemas.microsoft.com/office/drawing/2014/main" xmlns="" id="{18771482-42A8-4585-B1C9-194CBE0A72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2">
                <a:extLst>
                  <a:ext uri="{FF2B5EF4-FFF2-40B4-BE49-F238E27FC236}">
                    <a16:creationId xmlns:a16="http://schemas.microsoft.com/office/drawing/2014/main" xmlns="" id="{5FE62FE3-1258-4243-AD00-E2BFAF776A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3">
                <a:extLst>
                  <a:ext uri="{FF2B5EF4-FFF2-40B4-BE49-F238E27FC236}">
                    <a16:creationId xmlns:a16="http://schemas.microsoft.com/office/drawing/2014/main" xmlns="" id="{E30F5AF6-2165-45FE-9637-DD10049D86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4">
                <a:extLst>
                  <a:ext uri="{FF2B5EF4-FFF2-40B4-BE49-F238E27FC236}">
                    <a16:creationId xmlns:a16="http://schemas.microsoft.com/office/drawing/2014/main" xmlns="" id="{C2CDAB36-F206-4BDF-BF3E-DD931868AD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5">
                <a:extLst>
                  <a:ext uri="{FF2B5EF4-FFF2-40B4-BE49-F238E27FC236}">
                    <a16:creationId xmlns:a16="http://schemas.microsoft.com/office/drawing/2014/main" xmlns="" id="{318FE3C9-3945-42B1-9720-09FFD78CAD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6">
                <a:extLst>
                  <a:ext uri="{FF2B5EF4-FFF2-40B4-BE49-F238E27FC236}">
                    <a16:creationId xmlns:a16="http://schemas.microsoft.com/office/drawing/2014/main" xmlns="" id="{54D023E4-83A9-4D99-976F-EF3495E6C7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57">
                <a:extLst>
                  <a:ext uri="{FF2B5EF4-FFF2-40B4-BE49-F238E27FC236}">
                    <a16:creationId xmlns:a16="http://schemas.microsoft.com/office/drawing/2014/main" xmlns="" id="{9C6DCFCF-C0D5-40DF-B15F-0F5DFE60F2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58">
                <a:extLst>
                  <a:ext uri="{FF2B5EF4-FFF2-40B4-BE49-F238E27FC236}">
                    <a16:creationId xmlns:a16="http://schemas.microsoft.com/office/drawing/2014/main" xmlns="" id="{741B2967-C2CC-440F-9F8A-2A935CE4D4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59">
                <a:extLst>
                  <a:ext uri="{FF2B5EF4-FFF2-40B4-BE49-F238E27FC236}">
                    <a16:creationId xmlns:a16="http://schemas.microsoft.com/office/drawing/2014/main" xmlns="" id="{84B5D7CD-2439-4E2E-9CCC-1A0B1549B1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0">
                <a:extLst>
                  <a:ext uri="{FF2B5EF4-FFF2-40B4-BE49-F238E27FC236}">
                    <a16:creationId xmlns:a16="http://schemas.microsoft.com/office/drawing/2014/main" xmlns="" id="{DFF7200F-7335-42A7-9209-C31DD01AE4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61">
                <a:extLst>
                  <a:ext uri="{FF2B5EF4-FFF2-40B4-BE49-F238E27FC236}">
                    <a16:creationId xmlns:a16="http://schemas.microsoft.com/office/drawing/2014/main" xmlns="" id="{B72BBCB7-49D9-48DC-9525-AAA676E225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62">
                <a:extLst>
                  <a:ext uri="{FF2B5EF4-FFF2-40B4-BE49-F238E27FC236}">
                    <a16:creationId xmlns:a16="http://schemas.microsoft.com/office/drawing/2014/main" xmlns="" id="{5CAB9468-26BB-448F-9853-E37029B52E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63">
                <a:extLst>
                  <a:ext uri="{FF2B5EF4-FFF2-40B4-BE49-F238E27FC236}">
                    <a16:creationId xmlns:a16="http://schemas.microsoft.com/office/drawing/2014/main" xmlns="" id="{53DE40A6-DEE6-47D5-BD23-5F1D28C140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64">
                <a:extLst>
                  <a:ext uri="{FF2B5EF4-FFF2-40B4-BE49-F238E27FC236}">
                    <a16:creationId xmlns:a16="http://schemas.microsoft.com/office/drawing/2014/main" xmlns="" id="{1975F0A5-1283-421E-9093-55441AF899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65">
                <a:extLst>
                  <a:ext uri="{FF2B5EF4-FFF2-40B4-BE49-F238E27FC236}">
                    <a16:creationId xmlns:a16="http://schemas.microsoft.com/office/drawing/2014/main" xmlns="" id="{C58D5372-FBC2-496F-AB25-33D739AF3B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44">
                <a:extLst>
                  <a:ext uri="{FF2B5EF4-FFF2-40B4-BE49-F238E27FC236}">
                    <a16:creationId xmlns:a16="http://schemas.microsoft.com/office/drawing/2014/main" xmlns="" id="{664497E5-91D2-400C-971E-E7DA644CB4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6" name="Line 43">
                <a:extLst>
                  <a:ext uri="{FF2B5EF4-FFF2-40B4-BE49-F238E27FC236}">
                    <a16:creationId xmlns:a16="http://schemas.microsoft.com/office/drawing/2014/main" xmlns="" id="{DA836CD8-E318-461D-A1B8-2838DAF367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3" name="Group 41">
              <a:extLst>
                <a:ext uri="{FF2B5EF4-FFF2-40B4-BE49-F238E27FC236}">
                  <a16:creationId xmlns:a16="http://schemas.microsoft.com/office/drawing/2014/main" xmlns="" id="{18D3F8DC-5A0D-4B5B-825A-BA8222D4C3F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4" name="Line 42">
                <a:extLst>
                  <a:ext uri="{FF2B5EF4-FFF2-40B4-BE49-F238E27FC236}">
                    <a16:creationId xmlns:a16="http://schemas.microsoft.com/office/drawing/2014/main" xmlns="" id="{62964821-ED6A-4568-BDA7-8530F8EC61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3">
                <a:extLst>
                  <a:ext uri="{FF2B5EF4-FFF2-40B4-BE49-F238E27FC236}">
                    <a16:creationId xmlns:a16="http://schemas.microsoft.com/office/drawing/2014/main" xmlns="" id="{85198AEF-D5C2-479D-8527-CDB272AACC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4">
                <a:extLst>
                  <a:ext uri="{FF2B5EF4-FFF2-40B4-BE49-F238E27FC236}">
                    <a16:creationId xmlns:a16="http://schemas.microsoft.com/office/drawing/2014/main" xmlns="" id="{7A47E6CA-73AC-46D0-967B-A1B29E09ED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5">
                <a:extLst>
                  <a:ext uri="{FF2B5EF4-FFF2-40B4-BE49-F238E27FC236}">
                    <a16:creationId xmlns:a16="http://schemas.microsoft.com/office/drawing/2014/main" xmlns="" id="{965F43A9-92D4-49F6-B45E-BC983FBBEF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6">
                <a:extLst>
                  <a:ext uri="{FF2B5EF4-FFF2-40B4-BE49-F238E27FC236}">
                    <a16:creationId xmlns:a16="http://schemas.microsoft.com/office/drawing/2014/main" xmlns="" id="{D19ECB83-0B81-48A3-86A6-D9DDBD310D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47">
                <a:extLst>
                  <a:ext uri="{FF2B5EF4-FFF2-40B4-BE49-F238E27FC236}">
                    <a16:creationId xmlns:a16="http://schemas.microsoft.com/office/drawing/2014/main" xmlns="" id="{294B6AE7-C449-4725-9208-053CD9DD98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48">
                <a:extLst>
                  <a:ext uri="{FF2B5EF4-FFF2-40B4-BE49-F238E27FC236}">
                    <a16:creationId xmlns:a16="http://schemas.microsoft.com/office/drawing/2014/main" xmlns="" id="{5A5D2E6A-EDC8-4F29-A475-55526E4597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49">
                <a:extLst>
                  <a:ext uri="{FF2B5EF4-FFF2-40B4-BE49-F238E27FC236}">
                    <a16:creationId xmlns:a16="http://schemas.microsoft.com/office/drawing/2014/main" xmlns="" id="{7EE4A125-D909-4534-9ADB-3C4B1CA199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0">
                <a:extLst>
                  <a:ext uri="{FF2B5EF4-FFF2-40B4-BE49-F238E27FC236}">
                    <a16:creationId xmlns:a16="http://schemas.microsoft.com/office/drawing/2014/main" xmlns="" id="{D3F2DBBE-8CCA-4A29-AF4A-D2F8DE1D6F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1">
                <a:extLst>
                  <a:ext uri="{FF2B5EF4-FFF2-40B4-BE49-F238E27FC236}">
                    <a16:creationId xmlns:a16="http://schemas.microsoft.com/office/drawing/2014/main" xmlns="" id="{72F20AA9-8A9B-494C-BFA8-AD3353C2A4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2">
                <a:extLst>
                  <a:ext uri="{FF2B5EF4-FFF2-40B4-BE49-F238E27FC236}">
                    <a16:creationId xmlns:a16="http://schemas.microsoft.com/office/drawing/2014/main" xmlns="" id="{6C0D8B26-C75C-46B9-A58D-7DFE9BFDED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3">
                <a:extLst>
                  <a:ext uri="{FF2B5EF4-FFF2-40B4-BE49-F238E27FC236}">
                    <a16:creationId xmlns:a16="http://schemas.microsoft.com/office/drawing/2014/main" xmlns="" id="{BCC7B80B-0B13-48EC-AF9B-173EE547F9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4">
                <a:extLst>
                  <a:ext uri="{FF2B5EF4-FFF2-40B4-BE49-F238E27FC236}">
                    <a16:creationId xmlns:a16="http://schemas.microsoft.com/office/drawing/2014/main" xmlns="" id="{BFBAFBF9-64D3-4DE1-A8FF-2C4B5AF72F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5">
                <a:extLst>
                  <a:ext uri="{FF2B5EF4-FFF2-40B4-BE49-F238E27FC236}">
                    <a16:creationId xmlns:a16="http://schemas.microsoft.com/office/drawing/2014/main" xmlns="" id="{D0578930-BF9D-471D-B13B-7D88419759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6">
                <a:extLst>
                  <a:ext uri="{FF2B5EF4-FFF2-40B4-BE49-F238E27FC236}">
                    <a16:creationId xmlns:a16="http://schemas.microsoft.com/office/drawing/2014/main" xmlns="" id="{F413E437-5F2A-4F43-9989-349E518A52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57">
                <a:extLst>
                  <a:ext uri="{FF2B5EF4-FFF2-40B4-BE49-F238E27FC236}">
                    <a16:creationId xmlns:a16="http://schemas.microsoft.com/office/drawing/2014/main" xmlns="" id="{C33FAC38-C9BE-4EC6-92A7-3A18D3BC19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58">
                <a:extLst>
                  <a:ext uri="{FF2B5EF4-FFF2-40B4-BE49-F238E27FC236}">
                    <a16:creationId xmlns:a16="http://schemas.microsoft.com/office/drawing/2014/main" xmlns="" id="{6E2D0DD2-EBF5-4C31-A812-E9C6053CC3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59">
                <a:extLst>
                  <a:ext uri="{FF2B5EF4-FFF2-40B4-BE49-F238E27FC236}">
                    <a16:creationId xmlns:a16="http://schemas.microsoft.com/office/drawing/2014/main" xmlns="" id="{7B15EFB2-0E30-4B7B-A0DE-4C0D9EAFE9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0">
                <a:extLst>
                  <a:ext uri="{FF2B5EF4-FFF2-40B4-BE49-F238E27FC236}">
                    <a16:creationId xmlns:a16="http://schemas.microsoft.com/office/drawing/2014/main" xmlns="" id="{9471DC48-3481-41C8-8AAA-F9A6029E20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61">
                <a:extLst>
                  <a:ext uri="{FF2B5EF4-FFF2-40B4-BE49-F238E27FC236}">
                    <a16:creationId xmlns:a16="http://schemas.microsoft.com/office/drawing/2014/main" xmlns="" id="{3C9D293A-1E78-4224-8711-7F3272614B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62">
                <a:extLst>
                  <a:ext uri="{FF2B5EF4-FFF2-40B4-BE49-F238E27FC236}">
                    <a16:creationId xmlns:a16="http://schemas.microsoft.com/office/drawing/2014/main" xmlns="" id="{105481CE-CFFF-4918-A80E-49C995E248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63">
                <a:extLst>
                  <a:ext uri="{FF2B5EF4-FFF2-40B4-BE49-F238E27FC236}">
                    <a16:creationId xmlns:a16="http://schemas.microsoft.com/office/drawing/2014/main" xmlns="" id="{F1C5E0A3-C8CE-4924-B071-D2E8FAA3BC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64">
                <a:extLst>
                  <a:ext uri="{FF2B5EF4-FFF2-40B4-BE49-F238E27FC236}">
                    <a16:creationId xmlns:a16="http://schemas.microsoft.com/office/drawing/2014/main" xmlns="" id="{46519A41-B491-47AF-BFD1-C294443FCB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65">
                <a:extLst>
                  <a:ext uri="{FF2B5EF4-FFF2-40B4-BE49-F238E27FC236}">
                    <a16:creationId xmlns:a16="http://schemas.microsoft.com/office/drawing/2014/main" xmlns="" id="{D62EE7FD-9B60-42A8-A7D6-43C252DAD5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44">
                <a:extLst>
                  <a:ext uri="{FF2B5EF4-FFF2-40B4-BE49-F238E27FC236}">
                    <a16:creationId xmlns:a16="http://schemas.microsoft.com/office/drawing/2014/main" xmlns="" id="{2469386B-D617-40FE-8E7D-F6B6763574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3">
                <a:extLst>
                  <a:ext uri="{FF2B5EF4-FFF2-40B4-BE49-F238E27FC236}">
                    <a16:creationId xmlns:a16="http://schemas.microsoft.com/office/drawing/2014/main" xmlns="" id="{2F615160-F8FA-4D78-8DB8-038332B00E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824225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blue">
    <p:bg bwMode="gray">
      <p:bgPr>
        <a:solidFill>
          <a:srgbClr val="217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F75796F4-0109-443F-AEDC-9DD57EF02E7A}"/>
              </a:ext>
            </a:extLst>
          </p:cNvPr>
          <p:cNvGrpSpPr/>
          <p:nvPr userDrawn="1"/>
        </p:nvGrpSpPr>
        <p:grpSpPr>
          <a:xfrm>
            <a:off x="762600" y="1665288"/>
            <a:ext cx="6662575" cy="4108450"/>
            <a:chOff x="762600" y="1665288"/>
            <a:chExt cx="6662575" cy="410845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099EC024-A135-4E39-BCF9-BFA8371B831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166528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xmlns="" id="{12D596F6-8F52-4ADF-A0A2-3F9D72C77DA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17884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xmlns="" id="{69DE3572-71D7-46E9-9FDD-55D42568C6D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69240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xmlns="" id="{C92C83EC-49AE-4DBC-94AA-5898E0D8436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205956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xmlns="" id="{9881F6E2-348E-44C3-BD17-D9F5C9DBF77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719512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xmlns="" id="{6A7002B4-7D66-427C-B6E3-876D82BF45B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23306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xmlns="" id="{A5366ED0-42AF-4292-9213-82F33E3B6F4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74662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xmlns="" id="{86359207-E139-4571-AAE2-69BA9ACF044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26018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xmlns="" id="{92BB6250-BB2B-4C38-8411-0A6BD9F885F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77373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4F498D-9C19-4150-B2A1-B9C9710DF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4" name="agenda item">
            <a:extLst>
              <a:ext uri="{FF2B5EF4-FFF2-40B4-BE49-F238E27FC236}">
                <a16:creationId xmlns:a16="http://schemas.microsoft.com/office/drawing/2014/main" xmlns="" id="{9A1F360A-6076-42FE-9F2F-0A6483A1AD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601" y="166455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5" name="agenda page number">
            <a:extLst>
              <a:ext uri="{FF2B5EF4-FFF2-40B4-BE49-F238E27FC236}">
                <a16:creationId xmlns:a16="http://schemas.microsoft.com/office/drawing/2014/main" xmlns="" id="{DD067EE4-1A7A-4BAC-A660-073A0A85FD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3420" y="1664551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6" name="agenda item">
            <a:extLst>
              <a:ext uri="{FF2B5EF4-FFF2-40B4-BE49-F238E27FC236}">
                <a16:creationId xmlns:a16="http://schemas.microsoft.com/office/drawing/2014/main" xmlns="" id="{3240BC18-59B0-4E90-9E8A-51604C5658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601" y="217818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7" name="agenda page number">
            <a:extLst>
              <a:ext uri="{FF2B5EF4-FFF2-40B4-BE49-F238E27FC236}">
                <a16:creationId xmlns:a16="http://schemas.microsoft.com/office/drawing/2014/main" xmlns="" id="{D53AAF8A-5109-4AF7-9E47-C07C800B92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43420" y="217785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8" name="agenda item">
            <a:extLst>
              <a:ext uri="{FF2B5EF4-FFF2-40B4-BE49-F238E27FC236}">
                <a16:creationId xmlns:a16="http://schemas.microsoft.com/office/drawing/2014/main" xmlns="" id="{C2533142-98CE-4BC3-B1FA-632425D8F6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2601" y="2691823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9" name="agenda page number">
            <a:extLst>
              <a:ext uri="{FF2B5EF4-FFF2-40B4-BE49-F238E27FC236}">
                <a16:creationId xmlns:a16="http://schemas.microsoft.com/office/drawing/2014/main" xmlns="" id="{38FE195E-8EA4-4EAC-84CC-7CB44CC85F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43420" y="269266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0" name="agenda item">
            <a:extLst>
              <a:ext uri="{FF2B5EF4-FFF2-40B4-BE49-F238E27FC236}">
                <a16:creationId xmlns:a16="http://schemas.microsoft.com/office/drawing/2014/main" xmlns="" id="{414B53FD-B5FF-4B18-B41A-A992309F8C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601" y="3205459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1" name="agenda page number">
            <a:extLst>
              <a:ext uri="{FF2B5EF4-FFF2-40B4-BE49-F238E27FC236}">
                <a16:creationId xmlns:a16="http://schemas.microsoft.com/office/drawing/2014/main" xmlns="" id="{CB181979-E42A-4288-97EB-73FBB308E4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43420" y="320597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2" name="agenda item">
            <a:extLst>
              <a:ext uri="{FF2B5EF4-FFF2-40B4-BE49-F238E27FC236}">
                <a16:creationId xmlns:a16="http://schemas.microsoft.com/office/drawing/2014/main" xmlns="" id="{7A49D616-2627-4DDC-9A6B-B9F4F6F1E80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2601" y="3719095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3" name="agenda page number">
            <a:extLst>
              <a:ext uri="{FF2B5EF4-FFF2-40B4-BE49-F238E27FC236}">
                <a16:creationId xmlns:a16="http://schemas.microsoft.com/office/drawing/2014/main" xmlns="" id="{177C0D42-DB89-42AB-B292-D877959CC11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43420" y="371857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4" name="agenda item">
            <a:extLst>
              <a:ext uri="{FF2B5EF4-FFF2-40B4-BE49-F238E27FC236}">
                <a16:creationId xmlns:a16="http://schemas.microsoft.com/office/drawing/2014/main" xmlns="" id="{4D0E0EEC-D14D-433F-A700-3ADE078DC69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601" y="423273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5" name="agenda page number">
            <a:extLst>
              <a:ext uri="{FF2B5EF4-FFF2-40B4-BE49-F238E27FC236}">
                <a16:creationId xmlns:a16="http://schemas.microsoft.com/office/drawing/2014/main" xmlns="" id="{A1B93C8F-6DA8-46EA-80F9-434DD6A68B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043420" y="423188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6" name="agenda item">
            <a:extLst>
              <a:ext uri="{FF2B5EF4-FFF2-40B4-BE49-F238E27FC236}">
                <a16:creationId xmlns:a16="http://schemas.microsoft.com/office/drawing/2014/main" xmlns="" id="{7FE11B5B-696F-4145-900C-2721D3B1D99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62601" y="474636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7" name="agenda page number">
            <a:extLst>
              <a:ext uri="{FF2B5EF4-FFF2-40B4-BE49-F238E27FC236}">
                <a16:creationId xmlns:a16="http://schemas.microsoft.com/office/drawing/2014/main" xmlns="" id="{B6E4BD00-8A2D-4629-99B6-D6931CD88AB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43420" y="474669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8" name="agenda item">
            <a:extLst>
              <a:ext uri="{FF2B5EF4-FFF2-40B4-BE49-F238E27FC236}">
                <a16:creationId xmlns:a16="http://schemas.microsoft.com/office/drawing/2014/main" xmlns="" id="{1BB2D67D-B22E-4037-8E35-CB8011099C0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62601" y="5260002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9" name="agenda page number">
            <a:extLst>
              <a:ext uri="{FF2B5EF4-FFF2-40B4-BE49-F238E27FC236}">
                <a16:creationId xmlns:a16="http://schemas.microsoft.com/office/drawing/2014/main" xmlns="" id="{08319ECD-5E8D-4BFD-8889-911E5AF2D67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043420" y="5260002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pic>
        <p:nvPicPr>
          <p:cNvPr id="146" name="Picture 145">
            <a:extLst>
              <a:ext uri="{FF2B5EF4-FFF2-40B4-BE49-F238E27FC236}">
                <a16:creationId xmlns:a16="http://schemas.microsoft.com/office/drawing/2014/main" xmlns="" id="{1565C60A-E828-42D4-8FE1-2A05237CBA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:a16="http://schemas.microsoft.com/office/drawing/2014/main" xmlns="" id="{6A39CC95-1D3F-42DD-93C4-4A133729035C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48" name="Group 21">
              <a:extLst>
                <a:ext uri="{FF2B5EF4-FFF2-40B4-BE49-F238E27FC236}">
                  <a16:creationId xmlns:a16="http://schemas.microsoft.com/office/drawing/2014/main" xmlns="" id="{E3EE377F-79EE-40D2-B354-BACD7636063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220" name="Line 22">
                <a:extLst>
                  <a:ext uri="{FF2B5EF4-FFF2-40B4-BE49-F238E27FC236}">
                    <a16:creationId xmlns:a16="http://schemas.microsoft.com/office/drawing/2014/main" xmlns="" id="{C58A1265-AE4F-42AF-A898-1146CE6A8B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Line 23">
                <a:extLst>
                  <a:ext uri="{FF2B5EF4-FFF2-40B4-BE49-F238E27FC236}">
                    <a16:creationId xmlns:a16="http://schemas.microsoft.com/office/drawing/2014/main" xmlns="" id="{7EA369CC-1CAB-453D-B837-EDA65F816C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Line 24">
                <a:extLst>
                  <a:ext uri="{FF2B5EF4-FFF2-40B4-BE49-F238E27FC236}">
                    <a16:creationId xmlns:a16="http://schemas.microsoft.com/office/drawing/2014/main" xmlns="" id="{AD03B87E-954D-4D35-905E-1363BF41CD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" name="Line 25">
                <a:extLst>
                  <a:ext uri="{FF2B5EF4-FFF2-40B4-BE49-F238E27FC236}">
                    <a16:creationId xmlns:a16="http://schemas.microsoft.com/office/drawing/2014/main" xmlns="" id="{B8CAA6DF-5B5D-4289-994C-1B833A8617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Line 26">
                <a:extLst>
                  <a:ext uri="{FF2B5EF4-FFF2-40B4-BE49-F238E27FC236}">
                    <a16:creationId xmlns:a16="http://schemas.microsoft.com/office/drawing/2014/main" xmlns="" id="{897EE535-D459-4D7C-9982-B40B232FE8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Line 27">
                <a:extLst>
                  <a:ext uri="{FF2B5EF4-FFF2-40B4-BE49-F238E27FC236}">
                    <a16:creationId xmlns:a16="http://schemas.microsoft.com/office/drawing/2014/main" xmlns="" id="{8845E1A9-74BE-4621-BFE7-2C3750817A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Line 28">
                <a:extLst>
                  <a:ext uri="{FF2B5EF4-FFF2-40B4-BE49-F238E27FC236}">
                    <a16:creationId xmlns:a16="http://schemas.microsoft.com/office/drawing/2014/main" xmlns="" id="{9D1047C3-6F71-4AF8-8E25-2F75F8098E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Line 31">
                <a:extLst>
                  <a:ext uri="{FF2B5EF4-FFF2-40B4-BE49-F238E27FC236}">
                    <a16:creationId xmlns:a16="http://schemas.microsoft.com/office/drawing/2014/main" xmlns="" id="{EFBAFA3F-36D2-45DA-B578-48089AD362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Line 32">
                <a:extLst>
                  <a:ext uri="{FF2B5EF4-FFF2-40B4-BE49-F238E27FC236}">
                    <a16:creationId xmlns:a16="http://schemas.microsoft.com/office/drawing/2014/main" xmlns="" id="{3B9D94B2-EA0B-483E-85BA-0F97A0171A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Line 33">
                <a:extLst>
                  <a:ext uri="{FF2B5EF4-FFF2-40B4-BE49-F238E27FC236}">
                    <a16:creationId xmlns:a16="http://schemas.microsoft.com/office/drawing/2014/main" xmlns="" id="{2406FEF5-0942-4BDF-8647-FD071AB7F7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Line 34">
                <a:extLst>
                  <a:ext uri="{FF2B5EF4-FFF2-40B4-BE49-F238E27FC236}">
                    <a16:creationId xmlns:a16="http://schemas.microsoft.com/office/drawing/2014/main" xmlns="" id="{BD148BF6-E0DF-4CB2-A2C8-B3C155AB44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Line 35">
                <a:extLst>
                  <a:ext uri="{FF2B5EF4-FFF2-40B4-BE49-F238E27FC236}">
                    <a16:creationId xmlns:a16="http://schemas.microsoft.com/office/drawing/2014/main" xmlns="" id="{FA5E31A7-CC92-4D84-9D0D-53B03D4862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Line 36">
                <a:extLst>
                  <a:ext uri="{FF2B5EF4-FFF2-40B4-BE49-F238E27FC236}">
                    <a16:creationId xmlns:a16="http://schemas.microsoft.com/office/drawing/2014/main" xmlns="" id="{2A9F69D2-C44D-4539-BF4E-C840A71F0E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Line 37">
                <a:extLst>
                  <a:ext uri="{FF2B5EF4-FFF2-40B4-BE49-F238E27FC236}">
                    <a16:creationId xmlns:a16="http://schemas.microsoft.com/office/drawing/2014/main" xmlns="" id="{C4B96D67-D0BE-4EB0-9E2F-E0B65D30D4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" name="Line 38">
                <a:extLst>
                  <a:ext uri="{FF2B5EF4-FFF2-40B4-BE49-F238E27FC236}">
                    <a16:creationId xmlns:a16="http://schemas.microsoft.com/office/drawing/2014/main" xmlns="" id="{5DE6944A-A9F9-4C05-8A68-29BF32A248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" name="Line 38">
                <a:extLst>
                  <a:ext uri="{FF2B5EF4-FFF2-40B4-BE49-F238E27FC236}">
                    <a16:creationId xmlns:a16="http://schemas.microsoft.com/office/drawing/2014/main" xmlns="" id="{8DF0102C-B11F-4CD3-9F44-BC48CB18B2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49" name="Group 21">
              <a:extLst>
                <a:ext uri="{FF2B5EF4-FFF2-40B4-BE49-F238E27FC236}">
                  <a16:creationId xmlns:a16="http://schemas.microsoft.com/office/drawing/2014/main" xmlns="" id="{A62660DD-A8CD-4901-B0CA-35D481071DA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204" name="Line 22">
                <a:extLst>
                  <a:ext uri="{FF2B5EF4-FFF2-40B4-BE49-F238E27FC236}">
                    <a16:creationId xmlns:a16="http://schemas.microsoft.com/office/drawing/2014/main" xmlns="" id="{185ACC81-AB4E-4DB5-A816-E418320BE2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Line 23">
                <a:extLst>
                  <a:ext uri="{FF2B5EF4-FFF2-40B4-BE49-F238E27FC236}">
                    <a16:creationId xmlns:a16="http://schemas.microsoft.com/office/drawing/2014/main" xmlns="" id="{71336AFB-C0B7-45C8-A73B-9E1704C326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" name="Line 24">
                <a:extLst>
                  <a:ext uri="{FF2B5EF4-FFF2-40B4-BE49-F238E27FC236}">
                    <a16:creationId xmlns:a16="http://schemas.microsoft.com/office/drawing/2014/main" xmlns="" id="{E8D7F0FF-C145-41EA-AD0E-842F9CCD76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" name="Line 25">
                <a:extLst>
                  <a:ext uri="{FF2B5EF4-FFF2-40B4-BE49-F238E27FC236}">
                    <a16:creationId xmlns:a16="http://schemas.microsoft.com/office/drawing/2014/main" xmlns="" id="{94AB5BEF-CBBB-4095-A5CC-4B507F44B3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Line 26">
                <a:extLst>
                  <a:ext uri="{FF2B5EF4-FFF2-40B4-BE49-F238E27FC236}">
                    <a16:creationId xmlns:a16="http://schemas.microsoft.com/office/drawing/2014/main" xmlns="" id="{06085335-59B2-4A91-A7CD-254D1E8E1A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Line 27">
                <a:extLst>
                  <a:ext uri="{FF2B5EF4-FFF2-40B4-BE49-F238E27FC236}">
                    <a16:creationId xmlns:a16="http://schemas.microsoft.com/office/drawing/2014/main" xmlns="" id="{E1A03D63-8202-447C-9FBD-1328FA9251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Line 28">
                <a:extLst>
                  <a:ext uri="{FF2B5EF4-FFF2-40B4-BE49-F238E27FC236}">
                    <a16:creationId xmlns:a16="http://schemas.microsoft.com/office/drawing/2014/main" xmlns="" id="{0CEA809D-2B5C-499D-B9A5-F934E9CE09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Line 31">
                <a:extLst>
                  <a:ext uri="{FF2B5EF4-FFF2-40B4-BE49-F238E27FC236}">
                    <a16:creationId xmlns:a16="http://schemas.microsoft.com/office/drawing/2014/main" xmlns="" id="{5F6C576C-4B37-44A6-9A99-D92D044DFC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Line 32">
                <a:extLst>
                  <a:ext uri="{FF2B5EF4-FFF2-40B4-BE49-F238E27FC236}">
                    <a16:creationId xmlns:a16="http://schemas.microsoft.com/office/drawing/2014/main" xmlns="" id="{62EC9127-BA22-4E21-9B19-6AD7DD96BD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Line 33">
                <a:extLst>
                  <a:ext uri="{FF2B5EF4-FFF2-40B4-BE49-F238E27FC236}">
                    <a16:creationId xmlns:a16="http://schemas.microsoft.com/office/drawing/2014/main" xmlns="" id="{0EC7FD5D-7A52-4681-A99C-82EFE22C7A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Line 34">
                <a:extLst>
                  <a:ext uri="{FF2B5EF4-FFF2-40B4-BE49-F238E27FC236}">
                    <a16:creationId xmlns:a16="http://schemas.microsoft.com/office/drawing/2014/main" xmlns="" id="{10B1A7FB-741A-4BF9-AEF0-80D3BF9169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Line 35">
                <a:extLst>
                  <a:ext uri="{FF2B5EF4-FFF2-40B4-BE49-F238E27FC236}">
                    <a16:creationId xmlns:a16="http://schemas.microsoft.com/office/drawing/2014/main" xmlns="" id="{F80F9784-1FE1-409B-BBB1-D465116FEF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Line 36">
                <a:extLst>
                  <a:ext uri="{FF2B5EF4-FFF2-40B4-BE49-F238E27FC236}">
                    <a16:creationId xmlns:a16="http://schemas.microsoft.com/office/drawing/2014/main" xmlns="" id="{AFD9B49C-1695-4A68-937A-A977A1F45B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Line 37">
                <a:extLst>
                  <a:ext uri="{FF2B5EF4-FFF2-40B4-BE49-F238E27FC236}">
                    <a16:creationId xmlns:a16="http://schemas.microsoft.com/office/drawing/2014/main" xmlns="" id="{1D837119-17D7-4189-86DB-5B644B1666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Line 38">
                <a:extLst>
                  <a:ext uri="{FF2B5EF4-FFF2-40B4-BE49-F238E27FC236}">
                    <a16:creationId xmlns:a16="http://schemas.microsoft.com/office/drawing/2014/main" xmlns="" id="{746D545F-8CC0-49E8-B226-4E18745FEC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Line 38">
                <a:extLst>
                  <a:ext uri="{FF2B5EF4-FFF2-40B4-BE49-F238E27FC236}">
                    <a16:creationId xmlns:a16="http://schemas.microsoft.com/office/drawing/2014/main" xmlns="" id="{AEC883E5-0771-43F3-9944-39512ABD29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0" name="Group 41">
              <a:extLst>
                <a:ext uri="{FF2B5EF4-FFF2-40B4-BE49-F238E27FC236}">
                  <a16:creationId xmlns:a16="http://schemas.microsoft.com/office/drawing/2014/main" xmlns="" id="{A666B6D9-D72A-4361-9670-8FB5279A435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78" name="Line 42">
                <a:extLst>
                  <a:ext uri="{FF2B5EF4-FFF2-40B4-BE49-F238E27FC236}">
                    <a16:creationId xmlns:a16="http://schemas.microsoft.com/office/drawing/2014/main" xmlns="" id="{28726DEF-4E0A-4982-B336-4BBF6AC7EC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43">
                <a:extLst>
                  <a:ext uri="{FF2B5EF4-FFF2-40B4-BE49-F238E27FC236}">
                    <a16:creationId xmlns:a16="http://schemas.microsoft.com/office/drawing/2014/main" xmlns="" id="{6C9224E0-29CB-49E7-8894-C4342EAC12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44">
                <a:extLst>
                  <a:ext uri="{FF2B5EF4-FFF2-40B4-BE49-F238E27FC236}">
                    <a16:creationId xmlns:a16="http://schemas.microsoft.com/office/drawing/2014/main" xmlns="" id="{FBA9837A-37C5-4DB0-AF83-E0BD4486C1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1" name="Line 45">
                <a:extLst>
                  <a:ext uri="{FF2B5EF4-FFF2-40B4-BE49-F238E27FC236}">
                    <a16:creationId xmlns:a16="http://schemas.microsoft.com/office/drawing/2014/main" xmlns="" id="{1AA8C8DA-A877-41C6-966C-2840116903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46">
                <a:extLst>
                  <a:ext uri="{FF2B5EF4-FFF2-40B4-BE49-F238E27FC236}">
                    <a16:creationId xmlns:a16="http://schemas.microsoft.com/office/drawing/2014/main" xmlns="" id="{20D45A19-E394-4C07-B385-786317D7B5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47">
                <a:extLst>
                  <a:ext uri="{FF2B5EF4-FFF2-40B4-BE49-F238E27FC236}">
                    <a16:creationId xmlns:a16="http://schemas.microsoft.com/office/drawing/2014/main" xmlns="" id="{7F70D4F4-85A9-4C28-BEAB-C1AE67946C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48">
                <a:extLst>
                  <a:ext uri="{FF2B5EF4-FFF2-40B4-BE49-F238E27FC236}">
                    <a16:creationId xmlns:a16="http://schemas.microsoft.com/office/drawing/2014/main" xmlns="" id="{8AF229B7-D0BD-4EE0-A755-BB719A2D5E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49">
                <a:extLst>
                  <a:ext uri="{FF2B5EF4-FFF2-40B4-BE49-F238E27FC236}">
                    <a16:creationId xmlns:a16="http://schemas.microsoft.com/office/drawing/2014/main" xmlns="" id="{ABFAC589-4212-4231-948D-BAC62ABE86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50">
                <a:extLst>
                  <a:ext uri="{FF2B5EF4-FFF2-40B4-BE49-F238E27FC236}">
                    <a16:creationId xmlns:a16="http://schemas.microsoft.com/office/drawing/2014/main" xmlns="" id="{74F33149-E43C-4F41-90E6-4616B4C123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51">
                <a:extLst>
                  <a:ext uri="{FF2B5EF4-FFF2-40B4-BE49-F238E27FC236}">
                    <a16:creationId xmlns:a16="http://schemas.microsoft.com/office/drawing/2014/main" xmlns="" id="{1D88CF8A-867B-41D9-9679-56C56391A8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52">
                <a:extLst>
                  <a:ext uri="{FF2B5EF4-FFF2-40B4-BE49-F238E27FC236}">
                    <a16:creationId xmlns:a16="http://schemas.microsoft.com/office/drawing/2014/main" xmlns="" id="{2F37D43C-60EA-4907-B0F6-7BACC74A3B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53">
                <a:extLst>
                  <a:ext uri="{FF2B5EF4-FFF2-40B4-BE49-F238E27FC236}">
                    <a16:creationId xmlns:a16="http://schemas.microsoft.com/office/drawing/2014/main" xmlns="" id="{21363DF0-7BD6-4FFE-BF0C-B282723E49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54">
                <a:extLst>
                  <a:ext uri="{FF2B5EF4-FFF2-40B4-BE49-F238E27FC236}">
                    <a16:creationId xmlns:a16="http://schemas.microsoft.com/office/drawing/2014/main" xmlns="" id="{8BBC6270-8888-49A4-A40C-051B7713D0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55">
                <a:extLst>
                  <a:ext uri="{FF2B5EF4-FFF2-40B4-BE49-F238E27FC236}">
                    <a16:creationId xmlns:a16="http://schemas.microsoft.com/office/drawing/2014/main" xmlns="" id="{F79E9762-530B-4806-B19A-22BEEDA5AF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56">
                <a:extLst>
                  <a:ext uri="{FF2B5EF4-FFF2-40B4-BE49-F238E27FC236}">
                    <a16:creationId xmlns:a16="http://schemas.microsoft.com/office/drawing/2014/main" xmlns="" id="{496D55B3-50B8-42EE-B32E-935E043ACC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57">
                <a:extLst>
                  <a:ext uri="{FF2B5EF4-FFF2-40B4-BE49-F238E27FC236}">
                    <a16:creationId xmlns:a16="http://schemas.microsoft.com/office/drawing/2014/main" xmlns="" id="{81DEC276-FD26-4BAF-8CE5-1D439E2DDC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58">
                <a:extLst>
                  <a:ext uri="{FF2B5EF4-FFF2-40B4-BE49-F238E27FC236}">
                    <a16:creationId xmlns:a16="http://schemas.microsoft.com/office/drawing/2014/main" xmlns="" id="{6B37B22C-81CA-4525-8988-3104CE0BE4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59">
                <a:extLst>
                  <a:ext uri="{FF2B5EF4-FFF2-40B4-BE49-F238E27FC236}">
                    <a16:creationId xmlns:a16="http://schemas.microsoft.com/office/drawing/2014/main" xmlns="" id="{B8F17BBA-66CB-40D3-B404-E8F7848174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60">
                <a:extLst>
                  <a:ext uri="{FF2B5EF4-FFF2-40B4-BE49-F238E27FC236}">
                    <a16:creationId xmlns:a16="http://schemas.microsoft.com/office/drawing/2014/main" xmlns="" id="{4A8DCBAA-E01C-4429-9D4B-AD5061C711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61">
                <a:extLst>
                  <a:ext uri="{FF2B5EF4-FFF2-40B4-BE49-F238E27FC236}">
                    <a16:creationId xmlns:a16="http://schemas.microsoft.com/office/drawing/2014/main" xmlns="" id="{20DE0110-B9E9-42FB-9F18-5E937C7513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62">
                <a:extLst>
                  <a:ext uri="{FF2B5EF4-FFF2-40B4-BE49-F238E27FC236}">
                    <a16:creationId xmlns:a16="http://schemas.microsoft.com/office/drawing/2014/main" xmlns="" id="{F19248A4-2D16-4C8F-AAC0-DB8AE1F4ED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63">
                <a:extLst>
                  <a:ext uri="{FF2B5EF4-FFF2-40B4-BE49-F238E27FC236}">
                    <a16:creationId xmlns:a16="http://schemas.microsoft.com/office/drawing/2014/main" xmlns="" id="{45064572-B428-4689-A86D-42B3681696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Line 64">
                <a:extLst>
                  <a:ext uri="{FF2B5EF4-FFF2-40B4-BE49-F238E27FC236}">
                    <a16:creationId xmlns:a16="http://schemas.microsoft.com/office/drawing/2014/main" xmlns="" id="{17BC4D5A-DBEB-44E4-A46D-195A6B8D64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Line 65">
                <a:extLst>
                  <a:ext uri="{FF2B5EF4-FFF2-40B4-BE49-F238E27FC236}">
                    <a16:creationId xmlns:a16="http://schemas.microsoft.com/office/drawing/2014/main" xmlns="" id="{B0EE5370-EE12-47FA-8CE1-EB23874FF7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Line 44">
                <a:extLst>
                  <a:ext uri="{FF2B5EF4-FFF2-40B4-BE49-F238E27FC236}">
                    <a16:creationId xmlns:a16="http://schemas.microsoft.com/office/drawing/2014/main" xmlns="" id="{606BAD76-9537-4DD5-9720-A360D985DF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3" name="Line 43">
                <a:extLst>
                  <a:ext uri="{FF2B5EF4-FFF2-40B4-BE49-F238E27FC236}">
                    <a16:creationId xmlns:a16="http://schemas.microsoft.com/office/drawing/2014/main" xmlns="" id="{B0ED5AD9-DE01-409C-BC82-608CE4A40A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1" name="Group 41">
              <a:extLst>
                <a:ext uri="{FF2B5EF4-FFF2-40B4-BE49-F238E27FC236}">
                  <a16:creationId xmlns:a16="http://schemas.microsoft.com/office/drawing/2014/main" xmlns="" id="{92C70B64-0395-4E82-B5A1-CAF4411D676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52" name="Line 42">
                <a:extLst>
                  <a:ext uri="{FF2B5EF4-FFF2-40B4-BE49-F238E27FC236}">
                    <a16:creationId xmlns:a16="http://schemas.microsoft.com/office/drawing/2014/main" xmlns="" id="{49D713D2-9313-49D3-9F2F-2F59D11D6F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3">
                <a:extLst>
                  <a:ext uri="{FF2B5EF4-FFF2-40B4-BE49-F238E27FC236}">
                    <a16:creationId xmlns:a16="http://schemas.microsoft.com/office/drawing/2014/main" xmlns="" id="{AEF87685-3A1E-4670-8C40-04CF1B593C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:a16="http://schemas.microsoft.com/office/drawing/2014/main" xmlns="" id="{F9EA3618-3229-4A62-8740-570F4E6581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45">
                <a:extLst>
                  <a:ext uri="{FF2B5EF4-FFF2-40B4-BE49-F238E27FC236}">
                    <a16:creationId xmlns:a16="http://schemas.microsoft.com/office/drawing/2014/main" xmlns="" id="{43724F66-45A6-4A41-B73E-AE022D7EC6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46">
                <a:extLst>
                  <a:ext uri="{FF2B5EF4-FFF2-40B4-BE49-F238E27FC236}">
                    <a16:creationId xmlns:a16="http://schemas.microsoft.com/office/drawing/2014/main" xmlns="" id="{3408351E-AF93-4912-889B-48AD8634C0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47">
                <a:extLst>
                  <a:ext uri="{FF2B5EF4-FFF2-40B4-BE49-F238E27FC236}">
                    <a16:creationId xmlns:a16="http://schemas.microsoft.com/office/drawing/2014/main" xmlns="" id="{40A07789-6799-4321-97DC-987A53D46C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48">
                <a:extLst>
                  <a:ext uri="{FF2B5EF4-FFF2-40B4-BE49-F238E27FC236}">
                    <a16:creationId xmlns:a16="http://schemas.microsoft.com/office/drawing/2014/main" xmlns="" id="{0EAAE0B7-DD19-40A0-A2A8-1C7F6BA362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49">
                <a:extLst>
                  <a:ext uri="{FF2B5EF4-FFF2-40B4-BE49-F238E27FC236}">
                    <a16:creationId xmlns:a16="http://schemas.microsoft.com/office/drawing/2014/main" xmlns="" id="{1B96D5CF-AED6-42AE-B738-2769CB87C4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50">
                <a:extLst>
                  <a:ext uri="{FF2B5EF4-FFF2-40B4-BE49-F238E27FC236}">
                    <a16:creationId xmlns:a16="http://schemas.microsoft.com/office/drawing/2014/main" xmlns="" id="{75E68DD9-5F22-4389-B259-71A2C95B0A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51">
                <a:extLst>
                  <a:ext uri="{FF2B5EF4-FFF2-40B4-BE49-F238E27FC236}">
                    <a16:creationId xmlns:a16="http://schemas.microsoft.com/office/drawing/2014/main" xmlns="" id="{04148492-432E-47F0-A502-DFB9BEC0B3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52">
                <a:extLst>
                  <a:ext uri="{FF2B5EF4-FFF2-40B4-BE49-F238E27FC236}">
                    <a16:creationId xmlns:a16="http://schemas.microsoft.com/office/drawing/2014/main" xmlns="" id="{646074C8-F16E-448F-ABB1-25ADD3930B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53">
                <a:extLst>
                  <a:ext uri="{FF2B5EF4-FFF2-40B4-BE49-F238E27FC236}">
                    <a16:creationId xmlns:a16="http://schemas.microsoft.com/office/drawing/2014/main" xmlns="" id="{9E0495BD-A097-4FC9-AF10-252308495D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54">
                <a:extLst>
                  <a:ext uri="{FF2B5EF4-FFF2-40B4-BE49-F238E27FC236}">
                    <a16:creationId xmlns:a16="http://schemas.microsoft.com/office/drawing/2014/main" xmlns="" id="{3A5E530C-7213-4855-B84B-33990B231D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55">
                <a:extLst>
                  <a:ext uri="{FF2B5EF4-FFF2-40B4-BE49-F238E27FC236}">
                    <a16:creationId xmlns:a16="http://schemas.microsoft.com/office/drawing/2014/main" xmlns="" id="{4D26C498-47BC-430D-912B-077FAD17F0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56">
                <a:extLst>
                  <a:ext uri="{FF2B5EF4-FFF2-40B4-BE49-F238E27FC236}">
                    <a16:creationId xmlns:a16="http://schemas.microsoft.com/office/drawing/2014/main" xmlns="" id="{A89E7B68-7031-46DB-804E-3ACAF69DBC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57">
                <a:extLst>
                  <a:ext uri="{FF2B5EF4-FFF2-40B4-BE49-F238E27FC236}">
                    <a16:creationId xmlns:a16="http://schemas.microsoft.com/office/drawing/2014/main" xmlns="" id="{AE5C610F-3788-446E-B89C-319CE37FC5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58">
                <a:extLst>
                  <a:ext uri="{FF2B5EF4-FFF2-40B4-BE49-F238E27FC236}">
                    <a16:creationId xmlns:a16="http://schemas.microsoft.com/office/drawing/2014/main" xmlns="" id="{8B86B740-3E31-4C67-828F-DEE16453B3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59">
                <a:extLst>
                  <a:ext uri="{FF2B5EF4-FFF2-40B4-BE49-F238E27FC236}">
                    <a16:creationId xmlns:a16="http://schemas.microsoft.com/office/drawing/2014/main" xmlns="" id="{4F40B83D-5AB0-4D57-8E71-BBC0B410AE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60">
                <a:extLst>
                  <a:ext uri="{FF2B5EF4-FFF2-40B4-BE49-F238E27FC236}">
                    <a16:creationId xmlns:a16="http://schemas.microsoft.com/office/drawing/2014/main" xmlns="" id="{799F7A9D-26C4-4C58-A06B-50967B1152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61">
                <a:extLst>
                  <a:ext uri="{FF2B5EF4-FFF2-40B4-BE49-F238E27FC236}">
                    <a16:creationId xmlns:a16="http://schemas.microsoft.com/office/drawing/2014/main" xmlns="" id="{E170197D-7291-4435-ACBE-ABB4C9490B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62">
                <a:extLst>
                  <a:ext uri="{FF2B5EF4-FFF2-40B4-BE49-F238E27FC236}">
                    <a16:creationId xmlns:a16="http://schemas.microsoft.com/office/drawing/2014/main" xmlns="" id="{087D96CF-A30E-4E34-A095-F295674A6F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63">
                <a:extLst>
                  <a:ext uri="{FF2B5EF4-FFF2-40B4-BE49-F238E27FC236}">
                    <a16:creationId xmlns:a16="http://schemas.microsoft.com/office/drawing/2014/main" xmlns="" id="{9C7B92B6-46F8-410C-B4AA-A9A86AF6C0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64">
                <a:extLst>
                  <a:ext uri="{FF2B5EF4-FFF2-40B4-BE49-F238E27FC236}">
                    <a16:creationId xmlns:a16="http://schemas.microsoft.com/office/drawing/2014/main" xmlns="" id="{DB74431D-7794-4353-AC37-993A9B5B4B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65">
                <a:extLst>
                  <a:ext uri="{FF2B5EF4-FFF2-40B4-BE49-F238E27FC236}">
                    <a16:creationId xmlns:a16="http://schemas.microsoft.com/office/drawing/2014/main" xmlns="" id="{C1B94022-64DF-43AD-956A-E2CC79FFD1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44">
                <a:extLst>
                  <a:ext uri="{FF2B5EF4-FFF2-40B4-BE49-F238E27FC236}">
                    <a16:creationId xmlns:a16="http://schemas.microsoft.com/office/drawing/2014/main" xmlns="" id="{4AEB2C47-BE96-40A1-B593-C621ABC5A7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43">
                <a:extLst>
                  <a:ext uri="{FF2B5EF4-FFF2-40B4-BE49-F238E27FC236}">
                    <a16:creationId xmlns:a16="http://schemas.microsoft.com/office/drawing/2014/main" xmlns="" id="{09549222-7CA3-4D20-A505-B3CD8D2CB2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132" name="Footer Placeholder 4">
            <a:extLst>
              <a:ext uri="{FF2B5EF4-FFF2-40B4-BE49-F238E27FC236}">
                <a16:creationId xmlns:a16="http://schemas.microsoft.com/office/drawing/2014/main" xmlns="" id="{9504D388-0C4A-4C5D-9F88-171DADA4EC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33" name="Slide Number Placeholder 5">
            <a:extLst>
              <a:ext uri="{FF2B5EF4-FFF2-40B4-BE49-F238E27FC236}">
                <a16:creationId xmlns:a16="http://schemas.microsoft.com/office/drawing/2014/main" xmlns="" id="{3A659073-725B-4E69-8A41-F5A00EE8B4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34" name="Footer Placeholder 4">
            <a:extLst>
              <a:ext uri="{FF2B5EF4-FFF2-40B4-BE49-F238E27FC236}">
                <a16:creationId xmlns:a16="http://schemas.microsoft.com/office/drawing/2014/main" xmlns="" id="{D41CB4C8-E7EB-45F0-A637-7A368AA06E8F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00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: arrows up">
    <p:bg bwMode="gray">
      <p:bgPr>
        <a:solidFill>
          <a:srgbClr val="217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Freeform 5">
            <a:extLst>
              <a:ext uri="{FF2B5EF4-FFF2-40B4-BE49-F238E27FC236}">
                <a16:creationId xmlns:a16="http://schemas.microsoft.com/office/drawing/2014/main" xmlns="" id="{F4C802BF-9B53-40BA-8452-D9464704913C}"/>
              </a:ext>
            </a:extLst>
          </p:cNvPr>
          <p:cNvSpPr>
            <a:spLocks/>
          </p:cNvSpPr>
          <p:nvPr userDrawn="1"/>
        </p:nvSpPr>
        <p:spPr bwMode="auto">
          <a:xfrm>
            <a:off x="6261100" y="3133725"/>
            <a:ext cx="2641600" cy="2708275"/>
          </a:xfrm>
          <a:custGeom>
            <a:avLst/>
            <a:gdLst>
              <a:gd name="T0" fmla="*/ 464 w 932"/>
              <a:gd name="T1" fmla="*/ 0 h 955"/>
              <a:gd name="T2" fmla="*/ 464 w 932"/>
              <a:gd name="T3" fmla="*/ 0 h 955"/>
              <a:gd name="T4" fmla="*/ 553 w 932"/>
              <a:gd name="T5" fmla="*/ 37 h 955"/>
              <a:gd name="T6" fmla="*/ 553 w 932"/>
              <a:gd name="T7" fmla="*/ 37 h 955"/>
              <a:gd name="T8" fmla="*/ 885 w 932"/>
              <a:gd name="T9" fmla="*/ 393 h 955"/>
              <a:gd name="T10" fmla="*/ 880 w 932"/>
              <a:gd name="T11" fmla="*/ 568 h 955"/>
              <a:gd name="T12" fmla="*/ 707 w 932"/>
              <a:gd name="T13" fmla="*/ 564 h 955"/>
              <a:gd name="T14" fmla="*/ 584 w 932"/>
              <a:gd name="T15" fmla="*/ 436 h 955"/>
              <a:gd name="T16" fmla="*/ 584 w 932"/>
              <a:gd name="T17" fmla="*/ 832 h 955"/>
              <a:gd name="T18" fmla="*/ 466 w 932"/>
              <a:gd name="T19" fmla="*/ 955 h 955"/>
              <a:gd name="T20" fmla="*/ 348 w 932"/>
              <a:gd name="T21" fmla="*/ 832 h 955"/>
              <a:gd name="T22" fmla="*/ 348 w 932"/>
              <a:gd name="T23" fmla="*/ 428 h 955"/>
              <a:gd name="T24" fmla="*/ 212 w 932"/>
              <a:gd name="T25" fmla="*/ 563 h 955"/>
              <a:gd name="T26" fmla="*/ 37 w 932"/>
              <a:gd name="T27" fmla="*/ 565 h 955"/>
              <a:gd name="T28" fmla="*/ 0 w 932"/>
              <a:gd name="T29" fmla="*/ 478 h 955"/>
              <a:gd name="T30" fmla="*/ 34 w 932"/>
              <a:gd name="T31" fmla="*/ 390 h 955"/>
              <a:gd name="T32" fmla="*/ 376 w 932"/>
              <a:gd name="T33" fmla="*/ 37 h 955"/>
              <a:gd name="T34" fmla="*/ 376 w 932"/>
              <a:gd name="T35" fmla="*/ 37 h 955"/>
              <a:gd name="T36" fmla="*/ 464 w 932"/>
              <a:gd name="T37" fmla="*/ 0 h 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5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0" y="17"/>
                  <a:pt x="553" y="37"/>
                </a:cubicBezTo>
                <a:cubicBezTo>
                  <a:pt x="553" y="37"/>
                  <a:pt x="553" y="37"/>
                  <a:pt x="553" y="37"/>
                </a:cubicBezTo>
                <a:cubicBezTo>
                  <a:pt x="885" y="393"/>
                  <a:pt x="885" y="393"/>
                  <a:pt x="885" y="393"/>
                </a:cubicBezTo>
                <a:cubicBezTo>
                  <a:pt x="932" y="442"/>
                  <a:pt x="930" y="521"/>
                  <a:pt x="880" y="568"/>
                </a:cubicBezTo>
                <a:cubicBezTo>
                  <a:pt x="831" y="614"/>
                  <a:pt x="753" y="613"/>
                  <a:pt x="707" y="564"/>
                </a:cubicBezTo>
                <a:cubicBezTo>
                  <a:pt x="584" y="436"/>
                  <a:pt x="584" y="436"/>
                  <a:pt x="584" y="436"/>
                </a:cubicBezTo>
                <a:cubicBezTo>
                  <a:pt x="584" y="832"/>
                  <a:pt x="584" y="832"/>
                  <a:pt x="584" y="832"/>
                </a:cubicBezTo>
                <a:cubicBezTo>
                  <a:pt x="584" y="900"/>
                  <a:pt x="534" y="955"/>
                  <a:pt x="466" y="955"/>
                </a:cubicBezTo>
                <a:cubicBezTo>
                  <a:pt x="399" y="955"/>
                  <a:pt x="348" y="900"/>
                  <a:pt x="348" y="832"/>
                </a:cubicBezTo>
                <a:cubicBezTo>
                  <a:pt x="348" y="428"/>
                  <a:pt x="348" y="428"/>
                  <a:pt x="348" y="428"/>
                </a:cubicBezTo>
                <a:cubicBezTo>
                  <a:pt x="212" y="563"/>
                  <a:pt x="212" y="563"/>
                  <a:pt x="212" y="563"/>
                </a:cubicBezTo>
                <a:cubicBezTo>
                  <a:pt x="165" y="612"/>
                  <a:pt x="86" y="612"/>
                  <a:pt x="37" y="565"/>
                </a:cubicBezTo>
                <a:cubicBezTo>
                  <a:pt x="13" y="541"/>
                  <a:pt x="0" y="509"/>
                  <a:pt x="0" y="478"/>
                </a:cubicBezTo>
                <a:cubicBezTo>
                  <a:pt x="0" y="447"/>
                  <a:pt x="11" y="413"/>
                  <a:pt x="34" y="390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99" y="17"/>
                  <a:pt x="429" y="0"/>
                  <a:pt x="464" y="0"/>
                </a:cubicBezTo>
                <a:close/>
              </a:path>
            </a:pathLst>
          </a:custGeom>
          <a:solidFill>
            <a:srgbClr val="F7F5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xmlns="" id="{96E9FEAF-10A2-4F6C-9169-24F75DE5900B}"/>
              </a:ext>
            </a:extLst>
          </p:cNvPr>
          <p:cNvSpPr>
            <a:spLocks/>
          </p:cNvSpPr>
          <p:nvPr userDrawn="1"/>
        </p:nvSpPr>
        <p:spPr bwMode="auto">
          <a:xfrm>
            <a:off x="10126663" y="0"/>
            <a:ext cx="2065337" cy="1960562"/>
          </a:xfrm>
          <a:custGeom>
            <a:avLst/>
            <a:gdLst>
              <a:gd name="connsiteX0" fmla="*/ 454299 w 2065337"/>
              <a:gd name="connsiteY0" fmla="*/ 0 h 1960562"/>
              <a:gd name="connsiteX1" fmla="*/ 2065337 w 2065337"/>
              <a:gd name="connsiteY1" fmla="*/ 0 h 1960562"/>
              <a:gd name="connsiteX2" fmla="*/ 2065337 w 2065337"/>
              <a:gd name="connsiteY2" fmla="*/ 902300 h 1960562"/>
              <a:gd name="connsiteX3" fmla="*/ 2060989 w 2065337"/>
              <a:gd name="connsiteY3" fmla="*/ 899839 h 1960562"/>
              <a:gd name="connsiteX4" fmla="*/ 2008336 w 2065337"/>
              <a:gd name="connsiteY4" fmla="*/ 853958 h 1960562"/>
              <a:gd name="connsiteX5" fmla="*/ 1665588 w 2065337"/>
              <a:gd name="connsiteY5" fmla="*/ 487927 h 1960562"/>
              <a:gd name="connsiteX6" fmla="*/ 1665588 w 2065337"/>
              <a:gd name="connsiteY6" fmla="*/ 1614394 h 1960562"/>
              <a:gd name="connsiteX7" fmla="*/ 1320007 w 2065337"/>
              <a:gd name="connsiteY7" fmla="*/ 1960562 h 1960562"/>
              <a:gd name="connsiteX8" fmla="*/ 977258 w 2065337"/>
              <a:gd name="connsiteY8" fmla="*/ 1614394 h 1960562"/>
              <a:gd name="connsiteX9" fmla="*/ 977258 w 2065337"/>
              <a:gd name="connsiteY9" fmla="*/ 465227 h 1960562"/>
              <a:gd name="connsiteX10" fmla="*/ 594853 w 2065337"/>
              <a:gd name="connsiteY10" fmla="*/ 851120 h 1960562"/>
              <a:gd name="connsiteX11" fmla="*/ 104807 w 2065337"/>
              <a:gd name="connsiteY11" fmla="*/ 856795 h 1960562"/>
              <a:gd name="connsiteX12" fmla="*/ 0 w 2065337"/>
              <a:gd name="connsiteY12" fmla="*/ 607100 h 1960562"/>
              <a:gd name="connsiteX13" fmla="*/ 96309 w 2065337"/>
              <a:gd name="connsiteY13" fmla="*/ 365917 h 1960562"/>
              <a:gd name="connsiteX14" fmla="*/ 417011 w 2065337"/>
              <a:gd name="connsiteY14" fmla="*/ 38114 h 1960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65337" h="1960562">
                <a:moveTo>
                  <a:pt x="454299" y="0"/>
                </a:moveTo>
                <a:lnTo>
                  <a:pt x="2065337" y="0"/>
                </a:lnTo>
                <a:lnTo>
                  <a:pt x="2065337" y="902300"/>
                </a:lnTo>
                <a:lnTo>
                  <a:pt x="2060989" y="899839"/>
                </a:lnTo>
                <a:cubicBezTo>
                  <a:pt x="2042283" y="886633"/>
                  <a:pt x="2024624" y="871337"/>
                  <a:pt x="2008336" y="853958"/>
                </a:cubicBezTo>
                <a:cubicBezTo>
                  <a:pt x="1665588" y="487927"/>
                  <a:pt x="1665588" y="487927"/>
                  <a:pt x="1665588" y="487927"/>
                </a:cubicBezTo>
                <a:cubicBezTo>
                  <a:pt x="1665588" y="1614394"/>
                  <a:pt x="1665588" y="1614394"/>
                  <a:pt x="1665588" y="1614394"/>
                </a:cubicBezTo>
                <a:cubicBezTo>
                  <a:pt x="1665588" y="1807340"/>
                  <a:pt x="1512625" y="1960562"/>
                  <a:pt x="1320007" y="1960562"/>
                </a:cubicBezTo>
                <a:cubicBezTo>
                  <a:pt x="1130220" y="1960562"/>
                  <a:pt x="977258" y="1807340"/>
                  <a:pt x="977258" y="1614394"/>
                </a:cubicBezTo>
                <a:cubicBezTo>
                  <a:pt x="977258" y="465227"/>
                  <a:pt x="977258" y="465227"/>
                  <a:pt x="977258" y="465227"/>
                </a:cubicBezTo>
                <a:cubicBezTo>
                  <a:pt x="594853" y="851120"/>
                  <a:pt x="594853" y="851120"/>
                  <a:pt x="594853" y="851120"/>
                </a:cubicBezTo>
                <a:cubicBezTo>
                  <a:pt x="461719" y="987318"/>
                  <a:pt x="240774" y="990155"/>
                  <a:pt x="104807" y="856795"/>
                </a:cubicBezTo>
                <a:cubicBezTo>
                  <a:pt x="33992" y="788696"/>
                  <a:pt x="0" y="697898"/>
                  <a:pt x="0" y="607100"/>
                </a:cubicBezTo>
                <a:cubicBezTo>
                  <a:pt x="0" y="521976"/>
                  <a:pt x="31159" y="434015"/>
                  <a:pt x="96309" y="365917"/>
                </a:cubicBezTo>
                <a:cubicBezTo>
                  <a:pt x="217758" y="241779"/>
                  <a:pt x="324026" y="133158"/>
                  <a:pt x="417011" y="38114"/>
                </a:cubicBezTo>
                <a:close/>
              </a:path>
            </a:pathLst>
          </a:custGeom>
          <a:solidFill>
            <a:srgbClr val="0F19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3" name="Freeform 7">
            <a:extLst>
              <a:ext uri="{FF2B5EF4-FFF2-40B4-BE49-F238E27FC236}">
                <a16:creationId xmlns:a16="http://schemas.microsoft.com/office/drawing/2014/main" xmlns="" id="{DFA3E77A-74FD-4F02-AFF0-CC289949BA62}"/>
              </a:ext>
            </a:extLst>
          </p:cNvPr>
          <p:cNvSpPr>
            <a:spLocks/>
          </p:cNvSpPr>
          <p:nvPr userDrawn="1"/>
        </p:nvSpPr>
        <p:spPr bwMode="auto">
          <a:xfrm>
            <a:off x="8267700" y="1273175"/>
            <a:ext cx="2640013" cy="2697163"/>
          </a:xfrm>
          <a:custGeom>
            <a:avLst/>
            <a:gdLst>
              <a:gd name="T0" fmla="*/ 464 w 932"/>
              <a:gd name="T1" fmla="*/ 0 h 951"/>
              <a:gd name="T2" fmla="*/ 464 w 932"/>
              <a:gd name="T3" fmla="*/ 0 h 951"/>
              <a:gd name="T4" fmla="*/ 553 w 932"/>
              <a:gd name="T5" fmla="*/ 38 h 951"/>
              <a:gd name="T6" fmla="*/ 553 w 932"/>
              <a:gd name="T7" fmla="*/ 38 h 951"/>
              <a:gd name="T8" fmla="*/ 886 w 932"/>
              <a:gd name="T9" fmla="*/ 392 h 951"/>
              <a:gd name="T10" fmla="*/ 881 w 932"/>
              <a:gd name="T11" fmla="*/ 565 h 951"/>
              <a:gd name="T12" fmla="*/ 709 w 932"/>
              <a:gd name="T13" fmla="*/ 561 h 951"/>
              <a:gd name="T14" fmla="*/ 588 w 932"/>
              <a:gd name="T15" fmla="*/ 432 h 951"/>
              <a:gd name="T16" fmla="*/ 588 w 932"/>
              <a:gd name="T17" fmla="*/ 829 h 951"/>
              <a:gd name="T18" fmla="*/ 466 w 932"/>
              <a:gd name="T19" fmla="*/ 951 h 951"/>
              <a:gd name="T20" fmla="*/ 343 w 932"/>
              <a:gd name="T21" fmla="*/ 829 h 951"/>
              <a:gd name="T22" fmla="*/ 343 w 932"/>
              <a:gd name="T23" fmla="*/ 424 h 951"/>
              <a:gd name="T24" fmla="*/ 210 w 932"/>
              <a:gd name="T25" fmla="*/ 560 h 951"/>
              <a:gd name="T26" fmla="*/ 37 w 932"/>
              <a:gd name="T27" fmla="*/ 562 h 951"/>
              <a:gd name="T28" fmla="*/ 0 w 932"/>
              <a:gd name="T29" fmla="*/ 474 h 951"/>
              <a:gd name="T30" fmla="*/ 34 w 932"/>
              <a:gd name="T31" fmla="*/ 388 h 951"/>
              <a:gd name="T32" fmla="*/ 377 w 932"/>
              <a:gd name="T33" fmla="*/ 38 h 951"/>
              <a:gd name="T34" fmla="*/ 377 w 932"/>
              <a:gd name="T35" fmla="*/ 38 h 951"/>
              <a:gd name="T36" fmla="*/ 464 w 932"/>
              <a:gd name="T37" fmla="*/ 0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1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1" y="15"/>
                  <a:pt x="553" y="38"/>
                </a:cubicBezTo>
                <a:cubicBezTo>
                  <a:pt x="553" y="38"/>
                  <a:pt x="553" y="38"/>
                  <a:pt x="553" y="38"/>
                </a:cubicBezTo>
                <a:cubicBezTo>
                  <a:pt x="886" y="392"/>
                  <a:pt x="886" y="392"/>
                  <a:pt x="886" y="392"/>
                </a:cubicBezTo>
                <a:cubicBezTo>
                  <a:pt x="932" y="441"/>
                  <a:pt x="930" y="519"/>
                  <a:pt x="881" y="565"/>
                </a:cubicBezTo>
                <a:cubicBezTo>
                  <a:pt x="832" y="612"/>
                  <a:pt x="756" y="610"/>
                  <a:pt x="709" y="561"/>
                </a:cubicBezTo>
                <a:cubicBezTo>
                  <a:pt x="588" y="432"/>
                  <a:pt x="588" y="432"/>
                  <a:pt x="588" y="432"/>
                </a:cubicBezTo>
                <a:cubicBezTo>
                  <a:pt x="588" y="829"/>
                  <a:pt x="588" y="829"/>
                  <a:pt x="588" y="829"/>
                </a:cubicBezTo>
                <a:cubicBezTo>
                  <a:pt x="588" y="897"/>
                  <a:pt x="533" y="951"/>
                  <a:pt x="466" y="951"/>
                </a:cubicBezTo>
                <a:cubicBezTo>
                  <a:pt x="398" y="951"/>
                  <a:pt x="343" y="897"/>
                  <a:pt x="343" y="829"/>
                </a:cubicBezTo>
                <a:cubicBezTo>
                  <a:pt x="343" y="424"/>
                  <a:pt x="343" y="424"/>
                  <a:pt x="343" y="424"/>
                </a:cubicBezTo>
                <a:cubicBezTo>
                  <a:pt x="210" y="560"/>
                  <a:pt x="210" y="560"/>
                  <a:pt x="210" y="560"/>
                </a:cubicBezTo>
                <a:cubicBezTo>
                  <a:pt x="163" y="608"/>
                  <a:pt x="85" y="609"/>
                  <a:pt x="37" y="562"/>
                </a:cubicBezTo>
                <a:cubicBezTo>
                  <a:pt x="12" y="538"/>
                  <a:pt x="0" y="506"/>
                  <a:pt x="0" y="474"/>
                </a:cubicBezTo>
                <a:cubicBezTo>
                  <a:pt x="0" y="443"/>
                  <a:pt x="11" y="412"/>
                  <a:pt x="34" y="38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99" y="15"/>
                  <a:pt x="430" y="0"/>
                  <a:pt x="464" y="0"/>
                </a:cubicBezTo>
                <a:close/>
              </a:path>
            </a:pathLst>
          </a:custGeom>
          <a:solidFill>
            <a:srgbClr val="FFB5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:a16="http://schemas.microsoft.com/office/drawing/2014/main" xmlns="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4" name="Logo">
            <a:extLst>
              <a:ext uri="{FF2B5EF4-FFF2-40B4-BE49-F238E27FC236}">
                <a16:creationId xmlns:a16="http://schemas.microsoft.com/office/drawing/2014/main" xmlns="" id="{D0DB7D10-B0CF-4101-95F4-FA373E4120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114" name="Group 113">
            <a:extLst>
              <a:ext uri="{FF2B5EF4-FFF2-40B4-BE49-F238E27FC236}">
                <a16:creationId xmlns:a16="http://schemas.microsoft.com/office/drawing/2014/main" xmlns="" id="{0A8B71BC-D8DA-4C23-BA78-5ABEDA1AD1A0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15" name="Group 21">
              <a:extLst>
                <a:ext uri="{FF2B5EF4-FFF2-40B4-BE49-F238E27FC236}">
                  <a16:creationId xmlns:a16="http://schemas.microsoft.com/office/drawing/2014/main" xmlns="" id="{CF490E14-9A60-416B-A852-6F3D5CF5D7A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8" name="Line 22">
                <a:extLst>
                  <a:ext uri="{FF2B5EF4-FFF2-40B4-BE49-F238E27FC236}">
                    <a16:creationId xmlns:a16="http://schemas.microsoft.com/office/drawing/2014/main" xmlns="" id="{8563256E-A652-4B3E-909A-F1AA188CA6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23">
                <a:extLst>
                  <a:ext uri="{FF2B5EF4-FFF2-40B4-BE49-F238E27FC236}">
                    <a16:creationId xmlns:a16="http://schemas.microsoft.com/office/drawing/2014/main" xmlns="" id="{FE31AE51-33B5-4542-AC77-E1888293AD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24">
                <a:extLst>
                  <a:ext uri="{FF2B5EF4-FFF2-40B4-BE49-F238E27FC236}">
                    <a16:creationId xmlns:a16="http://schemas.microsoft.com/office/drawing/2014/main" xmlns="" id="{A18CDA04-2C51-487A-8201-F5BC871780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25">
                <a:extLst>
                  <a:ext uri="{FF2B5EF4-FFF2-40B4-BE49-F238E27FC236}">
                    <a16:creationId xmlns:a16="http://schemas.microsoft.com/office/drawing/2014/main" xmlns="" id="{6626922F-A61F-42FF-B6A9-453996EFA6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26">
                <a:extLst>
                  <a:ext uri="{FF2B5EF4-FFF2-40B4-BE49-F238E27FC236}">
                    <a16:creationId xmlns:a16="http://schemas.microsoft.com/office/drawing/2014/main" xmlns="" id="{B7E48FD4-340E-47ED-9473-CA8454C244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27">
                <a:extLst>
                  <a:ext uri="{FF2B5EF4-FFF2-40B4-BE49-F238E27FC236}">
                    <a16:creationId xmlns:a16="http://schemas.microsoft.com/office/drawing/2014/main" xmlns="" id="{BE3BB95B-5087-4DF0-80DC-FB1541F8A1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28">
                <a:extLst>
                  <a:ext uri="{FF2B5EF4-FFF2-40B4-BE49-F238E27FC236}">
                    <a16:creationId xmlns:a16="http://schemas.microsoft.com/office/drawing/2014/main" xmlns="" id="{2011DA3F-1D6D-4DFC-A9D0-440B1772AC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1">
                <a:extLst>
                  <a:ext uri="{FF2B5EF4-FFF2-40B4-BE49-F238E27FC236}">
                    <a16:creationId xmlns:a16="http://schemas.microsoft.com/office/drawing/2014/main" xmlns="" id="{26CFC254-CA8E-441A-A0F0-9E71B964E6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32">
                <a:extLst>
                  <a:ext uri="{FF2B5EF4-FFF2-40B4-BE49-F238E27FC236}">
                    <a16:creationId xmlns:a16="http://schemas.microsoft.com/office/drawing/2014/main" xmlns="" id="{B22FAB65-82D9-4B69-A552-7A5DA36723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33">
                <a:extLst>
                  <a:ext uri="{FF2B5EF4-FFF2-40B4-BE49-F238E27FC236}">
                    <a16:creationId xmlns:a16="http://schemas.microsoft.com/office/drawing/2014/main" xmlns="" id="{8F8CFC35-6240-4391-A8A6-E4582E1D4F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34">
                <a:extLst>
                  <a:ext uri="{FF2B5EF4-FFF2-40B4-BE49-F238E27FC236}">
                    <a16:creationId xmlns:a16="http://schemas.microsoft.com/office/drawing/2014/main" xmlns="" id="{A0AFC0D6-008A-459D-879C-7C242FF3BB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35">
                <a:extLst>
                  <a:ext uri="{FF2B5EF4-FFF2-40B4-BE49-F238E27FC236}">
                    <a16:creationId xmlns:a16="http://schemas.microsoft.com/office/drawing/2014/main" xmlns="" id="{492DC2AB-167A-4E5B-8E15-4DBD9573BB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Line 36">
                <a:extLst>
                  <a:ext uri="{FF2B5EF4-FFF2-40B4-BE49-F238E27FC236}">
                    <a16:creationId xmlns:a16="http://schemas.microsoft.com/office/drawing/2014/main" xmlns="" id="{05CAFE05-46E5-4A5C-AF06-6DE0C3BED0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Line 37">
                <a:extLst>
                  <a:ext uri="{FF2B5EF4-FFF2-40B4-BE49-F238E27FC236}">
                    <a16:creationId xmlns:a16="http://schemas.microsoft.com/office/drawing/2014/main" xmlns="" id="{44CD8B7C-FE72-4B9E-9DC8-295816CD38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Line 38">
                <a:extLst>
                  <a:ext uri="{FF2B5EF4-FFF2-40B4-BE49-F238E27FC236}">
                    <a16:creationId xmlns:a16="http://schemas.microsoft.com/office/drawing/2014/main" xmlns="" id="{1A7FB0A3-EB25-47C1-BE60-3713A636B3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" name="Line 38">
                <a:extLst>
                  <a:ext uri="{FF2B5EF4-FFF2-40B4-BE49-F238E27FC236}">
                    <a16:creationId xmlns:a16="http://schemas.microsoft.com/office/drawing/2014/main" xmlns="" id="{C3DFBF82-C185-46B5-B7D8-8986D04931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6" name="Group 21">
              <a:extLst>
                <a:ext uri="{FF2B5EF4-FFF2-40B4-BE49-F238E27FC236}">
                  <a16:creationId xmlns:a16="http://schemas.microsoft.com/office/drawing/2014/main" xmlns="" id="{36CC8C5E-1F39-45D1-9848-230AED4F947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72" name="Line 22">
                <a:extLst>
                  <a:ext uri="{FF2B5EF4-FFF2-40B4-BE49-F238E27FC236}">
                    <a16:creationId xmlns:a16="http://schemas.microsoft.com/office/drawing/2014/main" xmlns="" id="{66B3292E-5EE3-49CF-9C40-7A4B218470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3">
                <a:extLst>
                  <a:ext uri="{FF2B5EF4-FFF2-40B4-BE49-F238E27FC236}">
                    <a16:creationId xmlns:a16="http://schemas.microsoft.com/office/drawing/2014/main" xmlns="" id="{A093359E-5183-4641-BCA7-2FA36CF019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4">
                <a:extLst>
                  <a:ext uri="{FF2B5EF4-FFF2-40B4-BE49-F238E27FC236}">
                    <a16:creationId xmlns:a16="http://schemas.microsoft.com/office/drawing/2014/main" xmlns="" id="{BAEAA066-FD6D-46E6-9D5B-292099A2BB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5">
                <a:extLst>
                  <a:ext uri="{FF2B5EF4-FFF2-40B4-BE49-F238E27FC236}">
                    <a16:creationId xmlns:a16="http://schemas.microsoft.com/office/drawing/2014/main" xmlns="" id="{C70CFC99-71A1-4F19-B285-B6C5C08BF4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6">
                <a:extLst>
                  <a:ext uri="{FF2B5EF4-FFF2-40B4-BE49-F238E27FC236}">
                    <a16:creationId xmlns:a16="http://schemas.microsoft.com/office/drawing/2014/main" xmlns="" id="{2DF76692-37D0-4A95-867E-4A4A4ED811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7">
                <a:extLst>
                  <a:ext uri="{FF2B5EF4-FFF2-40B4-BE49-F238E27FC236}">
                    <a16:creationId xmlns:a16="http://schemas.microsoft.com/office/drawing/2014/main" xmlns="" id="{48568478-6303-491A-9899-D7E95295E2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28">
                <a:extLst>
                  <a:ext uri="{FF2B5EF4-FFF2-40B4-BE49-F238E27FC236}">
                    <a16:creationId xmlns:a16="http://schemas.microsoft.com/office/drawing/2014/main" xmlns="" id="{68339AC6-6ADA-4447-9759-7E26CFEB98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1">
                <a:extLst>
                  <a:ext uri="{FF2B5EF4-FFF2-40B4-BE49-F238E27FC236}">
                    <a16:creationId xmlns:a16="http://schemas.microsoft.com/office/drawing/2014/main" xmlns="" id="{AE962C55-F1A0-4729-90DA-FB5A970C0E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2">
                <a:extLst>
                  <a:ext uri="{FF2B5EF4-FFF2-40B4-BE49-F238E27FC236}">
                    <a16:creationId xmlns:a16="http://schemas.microsoft.com/office/drawing/2014/main" xmlns="" id="{91904CEE-0935-4E5E-B1A2-AF84BBD3D2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3">
                <a:extLst>
                  <a:ext uri="{FF2B5EF4-FFF2-40B4-BE49-F238E27FC236}">
                    <a16:creationId xmlns:a16="http://schemas.microsoft.com/office/drawing/2014/main" xmlns="" id="{5CD44370-B707-4400-8A28-E5DD346C27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4">
                <a:extLst>
                  <a:ext uri="{FF2B5EF4-FFF2-40B4-BE49-F238E27FC236}">
                    <a16:creationId xmlns:a16="http://schemas.microsoft.com/office/drawing/2014/main" xmlns="" id="{D4F39BF9-FB70-45D5-BA84-74AB0EB4E1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5">
                <a:extLst>
                  <a:ext uri="{FF2B5EF4-FFF2-40B4-BE49-F238E27FC236}">
                    <a16:creationId xmlns:a16="http://schemas.microsoft.com/office/drawing/2014/main" xmlns="" id="{B25FDAC1-9C7F-4C71-8BC7-9FD4B67A4C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6">
                <a:extLst>
                  <a:ext uri="{FF2B5EF4-FFF2-40B4-BE49-F238E27FC236}">
                    <a16:creationId xmlns:a16="http://schemas.microsoft.com/office/drawing/2014/main" xmlns="" id="{EF03763C-6D31-4633-91A9-53B6160933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7">
                <a:extLst>
                  <a:ext uri="{FF2B5EF4-FFF2-40B4-BE49-F238E27FC236}">
                    <a16:creationId xmlns:a16="http://schemas.microsoft.com/office/drawing/2014/main" xmlns="" id="{82A10D80-FE35-4383-BB44-AB3042BDC1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:a16="http://schemas.microsoft.com/office/drawing/2014/main" xmlns="" id="{C96C8014-8376-42D7-A360-138B7B74B5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38">
                <a:extLst>
                  <a:ext uri="{FF2B5EF4-FFF2-40B4-BE49-F238E27FC236}">
                    <a16:creationId xmlns:a16="http://schemas.microsoft.com/office/drawing/2014/main" xmlns="" id="{93EDE68D-9576-4664-BD89-ED89B4AEA1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7" name="Group 41">
              <a:extLst>
                <a:ext uri="{FF2B5EF4-FFF2-40B4-BE49-F238E27FC236}">
                  <a16:creationId xmlns:a16="http://schemas.microsoft.com/office/drawing/2014/main" xmlns="" id="{06A6C4C7-6F22-45CC-B287-CAADF68FC0D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46" name="Line 42">
                <a:extLst>
                  <a:ext uri="{FF2B5EF4-FFF2-40B4-BE49-F238E27FC236}">
                    <a16:creationId xmlns:a16="http://schemas.microsoft.com/office/drawing/2014/main" xmlns="" id="{FA4EAAC9-0B15-4030-925E-B1BE01E3D0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43">
                <a:extLst>
                  <a:ext uri="{FF2B5EF4-FFF2-40B4-BE49-F238E27FC236}">
                    <a16:creationId xmlns:a16="http://schemas.microsoft.com/office/drawing/2014/main" xmlns="" id="{49DEC72B-C9A5-449C-A80C-31696DDC27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44">
                <a:extLst>
                  <a:ext uri="{FF2B5EF4-FFF2-40B4-BE49-F238E27FC236}">
                    <a16:creationId xmlns:a16="http://schemas.microsoft.com/office/drawing/2014/main" xmlns="" id="{7DE59031-2F54-4E69-92B2-BAF83BD993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9" name="Line 45">
                <a:extLst>
                  <a:ext uri="{FF2B5EF4-FFF2-40B4-BE49-F238E27FC236}">
                    <a16:creationId xmlns:a16="http://schemas.microsoft.com/office/drawing/2014/main" xmlns="" id="{8FF7EFA6-6B08-4B4D-A677-2BEDA67EE5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46">
                <a:extLst>
                  <a:ext uri="{FF2B5EF4-FFF2-40B4-BE49-F238E27FC236}">
                    <a16:creationId xmlns:a16="http://schemas.microsoft.com/office/drawing/2014/main" xmlns="" id="{09CF9D5E-2C9D-4CCE-AAA5-B8EA30D9A3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47">
                <a:extLst>
                  <a:ext uri="{FF2B5EF4-FFF2-40B4-BE49-F238E27FC236}">
                    <a16:creationId xmlns:a16="http://schemas.microsoft.com/office/drawing/2014/main" xmlns="" id="{427DD510-1B0D-479A-A88A-9C1CCD1DD1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48">
                <a:extLst>
                  <a:ext uri="{FF2B5EF4-FFF2-40B4-BE49-F238E27FC236}">
                    <a16:creationId xmlns:a16="http://schemas.microsoft.com/office/drawing/2014/main" xmlns="" id="{38CE540A-CC2F-4256-82C8-5800B0715C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9">
                <a:extLst>
                  <a:ext uri="{FF2B5EF4-FFF2-40B4-BE49-F238E27FC236}">
                    <a16:creationId xmlns:a16="http://schemas.microsoft.com/office/drawing/2014/main" xmlns="" id="{245600BE-E12F-4D27-AFAE-84A1E58C10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0">
                <a:extLst>
                  <a:ext uri="{FF2B5EF4-FFF2-40B4-BE49-F238E27FC236}">
                    <a16:creationId xmlns:a16="http://schemas.microsoft.com/office/drawing/2014/main" xmlns="" id="{139E9C4A-FB69-4037-91EC-4366E14E17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1">
                <a:extLst>
                  <a:ext uri="{FF2B5EF4-FFF2-40B4-BE49-F238E27FC236}">
                    <a16:creationId xmlns:a16="http://schemas.microsoft.com/office/drawing/2014/main" xmlns="" id="{DA062995-4ADA-4430-BC7A-C00742047F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52">
                <a:extLst>
                  <a:ext uri="{FF2B5EF4-FFF2-40B4-BE49-F238E27FC236}">
                    <a16:creationId xmlns:a16="http://schemas.microsoft.com/office/drawing/2014/main" xmlns="" id="{CBE14CD6-C617-4A4D-A48F-BE47F2A49A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53">
                <a:extLst>
                  <a:ext uri="{FF2B5EF4-FFF2-40B4-BE49-F238E27FC236}">
                    <a16:creationId xmlns:a16="http://schemas.microsoft.com/office/drawing/2014/main" xmlns="" id="{D168DF62-30E4-4EFC-8E32-937069404B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54">
                <a:extLst>
                  <a:ext uri="{FF2B5EF4-FFF2-40B4-BE49-F238E27FC236}">
                    <a16:creationId xmlns:a16="http://schemas.microsoft.com/office/drawing/2014/main" xmlns="" id="{32B6A6BE-0D47-49DD-80D1-69B04C07D8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55">
                <a:extLst>
                  <a:ext uri="{FF2B5EF4-FFF2-40B4-BE49-F238E27FC236}">
                    <a16:creationId xmlns:a16="http://schemas.microsoft.com/office/drawing/2014/main" xmlns="" id="{A374C724-EF2A-41EC-806F-DDFC78C92D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56">
                <a:extLst>
                  <a:ext uri="{FF2B5EF4-FFF2-40B4-BE49-F238E27FC236}">
                    <a16:creationId xmlns:a16="http://schemas.microsoft.com/office/drawing/2014/main" xmlns="" id="{C4C902F5-F6AB-4934-BEC9-4E95DB7B82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57">
                <a:extLst>
                  <a:ext uri="{FF2B5EF4-FFF2-40B4-BE49-F238E27FC236}">
                    <a16:creationId xmlns:a16="http://schemas.microsoft.com/office/drawing/2014/main" xmlns="" id="{173E1328-D500-48F2-A7F3-DBADC8D9A4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58">
                <a:extLst>
                  <a:ext uri="{FF2B5EF4-FFF2-40B4-BE49-F238E27FC236}">
                    <a16:creationId xmlns:a16="http://schemas.microsoft.com/office/drawing/2014/main" xmlns="" id="{BC6A916D-C9D6-4640-91B2-A3182605DA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59">
                <a:extLst>
                  <a:ext uri="{FF2B5EF4-FFF2-40B4-BE49-F238E27FC236}">
                    <a16:creationId xmlns:a16="http://schemas.microsoft.com/office/drawing/2014/main" xmlns="" id="{4C7D8974-506F-40C9-83B7-15F0560479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60">
                <a:extLst>
                  <a:ext uri="{FF2B5EF4-FFF2-40B4-BE49-F238E27FC236}">
                    <a16:creationId xmlns:a16="http://schemas.microsoft.com/office/drawing/2014/main" xmlns="" id="{18381DEA-8B9A-4B31-90FE-4DE46A74DC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61">
                <a:extLst>
                  <a:ext uri="{FF2B5EF4-FFF2-40B4-BE49-F238E27FC236}">
                    <a16:creationId xmlns:a16="http://schemas.microsoft.com/office/drawing/2014/main" xmlns="" id="{07212AC3-03EF-46D4-8974-65D7CCABBF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62">
                <a:extLst>
                  <a:ext uri="{FF2B5EF4-FFF2-40B4-BE49-F238E27FC236}">
                    <a16:creationId xmlns:a16="http://schemas.microsoft.com/office/drawing/2014/main" xmlns="" id="{908A517D-1295-485F-B0E2-F70DC3094A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63">
                <a:extLst>
                  <a:ext uri="{FF2B5EF4-FFF2-40B4-BE49-F238E27FC236}">
                    <a16:creationId xmlns:a16="http://schemas.microsoft.com/office/drawing/2014/main" xmlns="" id="{1428FCA6-FFC7-4FB1-B85B-AE75E36D32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64">
                <a:extLst>
                  <a:ext uri="{FF2B5EF4-FFF2-40B4-BE49-F238E27FC236}">
                    <a16:creationId xmlns:a16="http://schemas.microsoft.com/office/drawing/2014/main" xmlns="" id="{4EB5DA61-8090-429C-810C-34163BEA63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65">
                <a:extLst>
                  <a:ext uri="{FF2B5EF4-FFF2-40B4-BE49-F238E27FC236}">
                    <a16:creationId xmlns:a16="http://schemas.microsoft.com/office/drawing/2014/main" xmlns="" id="{0EA33B60-FFB8-4645-B5E1-B299A571E7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44">
                <a:extLst>
                  <a:ext uri="{FF2B5EF4-FFF2-40B4-BE49-F238E27FC236}">
                    <a16:creationId xmlns:a16="http://schemas.microsoft.com/office/drawing/2014/main" xmlns="" id="{BDC0F00E-6100-48D7-B64C-9C72F90F18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71" name="Line 43">
                <a:extLst>
                  <a:ext uri="{FF2B5EF4-FFF2-40B4-BE49-F238E27FC236}">
                    <a16:creationId xmlns:a16="http://schemas.microsoft.com/office/drawing/2014/main" xmlns="" id="{66C4D5D8-6B6F-44C2-8267-1D30645EB6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9" name="Group 41">
              <a:extLst>
                <a:ext uri="{FF2B5EF4-FFF2-40B4-BE49-F238E27FC236}">
                  <a16:creationId xmlns:a16="http://schemas.microsoft.com/office/drawing/2014/main" xmlns="" id="{47C19212-965D-47B9-8ACC-0046355D1E5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20" name="Line 42">
                <a:extLst>
                  <a:ext uri="{FF2B5EF4-FFF2-40B4-BE49-F238E27FC236}">
                    <a16:creationId xmlns:a16="http://schemas.microsoft.com/office/drawing/2014/main" xmlns="" id="{A485325D-A86C-4347-84A4-870A7E21F2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43">
                <a:extLst>
                  <a:ext uri="{FF2B5EF4-FFF2-40B4-BE49-F238E27FC236}">
                    <a16:creationId xmlns:a16="http://schemas.microsoft.com/office/drawing/2014/main" xmlns="" id="{EAFD2619-42E7-463E-855D-79B64571DB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44">
                <a:extLst>
                  <a:ext uri="{FF2B5EF4-FFF2-40B4-BE49-F238E27FC236}">
                    <a16:creationId xmlns:a16="http://schemas.microsoft.com/office/drawing/2014/main" xmlns="" id="{89CA5645-BABC-4083-AA57-0AA5783151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45">
                <a:extLst>
                  <a:ext uri="{FF2B5EF4-FFF2-40B4-BE49-F238E27FC236}">
                    <a16:creationId xmlns:a16="http://schemas.microsoft.com/office/drawing/2014/main" xmlns="" id="{96867E8E-ABBB-4D6A-8980-427970004F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46">
                <a:extLst>
                  <a:ext uri="{FF2B5EF4-FFF2-40B4-BE49-F238E27FC236}">
                    <a16:creationId xmlns:a16="http://schemas.microsoft.com/office/drawing/2014/main" xmlns="" id="{A3221B25-E372-4F91-97B7-C3A5CB263C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47">
                <a:extLst>
                  <a:ext uri="{FF2B5EF4-FFF2-40B4-BE49-F238E27FC236}">
                    <a16:creationId xmlns:a16="http://schemas.microsoft.com/office/drawing/2014/main" xmlns="" id="{21153A45-F4FB-4C00-98C2-99CF50D5FF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48">
                <a:extLst>
                  <a:ext uri="{FF2B5EF4-FFF2-40B4-BE49-F238E27FC236}">
                    <a16:creationId xmlns:a16="http://schemas.microsoft.com/office/drawing/2014/main" xmlns="" id="{9489F16A-C7F0-4C60-A9CA-441A73C112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9">
                <a:extLst>
                  <a:ext uri="{FF2B5EF4-FFF2-40B4-BE49-F238E27FC236}">
                    <a16:creationId xmlns:a16="http://schemas.microsoft.com/office/drawing/2014/main" xmlns="" id="{8FAA8A5C-C8C9-49CE-BCDB-14DE40F799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0">
                <a:extLst>
                  <a:ext uri="{FF2B5EF4-FFF2-40B4-BE49-F238E27FC236}">
                    <a16:creationId xmlns:a16="http://schemas.microsoft.com/office/drawing/2014/main" xmlns="" id="{183F76B9-62D2-447A-9889-73340F3F80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1">
                <a:extLst>
                  <a:ext uri="{FF2B5EF4-FFF2-40B4-BE49-F238E27FC236}">
                    <a16:creationId xmlns:a16="http://schemas.microsoft.com/office/drawing/2014/main" xmlns="" id="{2E240BC7-50A9-4BF7-943F-E0AAFE0859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52">
                <a:extLst>
                  <a:ext uri="{FF2B5EF4-FFF2-40B4-BE49-F238E27FC236}">
                    <a16:creationId xmlns:a16="http://schemas.microsoft.com/office/drawing/2014/main" xmlns="" id="{BC3B4B62-A2C9-468C-B0A3-C2C046816C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53">
                <a:extLst>
                  <a:ext uri="{FF2B5EF4-FFF2-40B4-BE49-F238E27FC236}">
                    <a16:creationId xmlns:a16="http://schemas.microsoft.com/office/drawing/2014/main" xmlns="" id="{8CCDC42F-A713-4ADC-964A-867FF2049C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54">
                <a:extLst>
                  <a:ext uri="{FF2B5EF4-FFF2-40B4-BE49-F238E27FC236}">
                    <a16:creationId xmlns:a16="http://schemas.microsoft.com/office/drawing/2014/main" xmlns="" id="{8404F19B-E0AF-4172-BB04-7A27F378AC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55">
                <a:extLst>
                  <a:ext uri="{FF2B5EF4-FFF2-40B4-BE49-F238E27FC236}">
                    <a16:creationId xmlns:a16="http://schemas.microsoft.com/office/drawing/2014/main" xmlns="" id="{B7B71264-F19B-48FB-9577-707FE95014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56">
                <a:extLst>
                  <a:ext uri="{FF2B5EF4-FFF2-40B4-BE49-F238E27FC236}">
                    <a16:creationId xmlns:a16="http://schemas.microsoft.com/office/drawing/2014/main" xmlns="" id="{463A5895-B5A7-4C95-BE32-12DA8C424F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57">
                <a:extLst>
                  <a:ext uri="{FF2B5EF4-FFF2-40B4-BE49-F238E27FC236}">
                    <a16:creationId xmlns:a16="http://schemas.microsoft.com/office/drawing/2014/main" xmlns="" id="{32BFEBAF-2A11-4F43-97FF-1657A164EB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58">
                <a:extLst>
                  <a:ext uri="{FF2B5EF4-FFF2-40B4-BE49-F238E27FC236}">
                    <a16:creationId xmlns:a16="http://schemas.microsoft.com/office/drawing/2014/main" xmlns="" id="{83DFB50E-6F74-46E9-8F39-EF8F8B2440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9">
                <a:extLst>
                  <a:ext uri="{FF2B5EF4-FFF2-40B4-BE49-F238E27FC236}">
                    <a16:creationId xmlns:a16="http://schemas.microsoft.com/office/drawing/2014/main" xmlns="" id="{3ABF6CED-7F7E-4C79-AAC9-38E4C0F0C4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60">
                <a:extLst>
                  <a:ext uri="{FF2B5EF4-FFF2-40B4-BE49-F238E27FC236}">
                    <a16:creationId xmlns:a16="http://schemas.microsoft.com/office/drawing/2014/main" xmlns="" id="{D6D704BB-D92E-4997-84D7-9C65724B97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61">
                <a:extLst>
                  <a:ext uri="{FF2B5EF4-FFF2-40B4-BE49-F238E27FC236}">
                    <a16:creationId xmlns:a16="http://schemas.microsoft.com/office/drawing/2014/main" xmlns="" id="{76697A3A-18B1-4FD5-8BF7-D223503685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62">
                <a:extLst>
                  <a:ext uri="{FF2B5EF4-FFF2-40B4-BE49-F238E27FC236}">
                    <a16:creationId xmlns:a16="http://schemas.microsoft.com/office/drawing/2014/main" xmlns="" id="{A4BC4FAB-CD9E-4F6F-8581-D1279B8FB7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63">
                <a:extLst>
                  <a:ext uri="{FF2B5EF4-FFF2-40B4-BE49-F238E27FC236}">
                    <a16:creationId xmlns:a16="http://schemas.microsoft.com/office/drawing/2014/main" xmlns="" id="{3C1C2FA7-DF8C-407E-ABFF-88A25AF043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64">
                <a:extLst>
                  <a:ext uri="{FF2B5EF4-FFF2-40B4-BE49-F238E27FC236}">
                    <a16:creationId xmlns:a16="http://schemas.microsoft.com/office/drawing/2014/main" xmlns="" id="{00D27FF0-9365-4550-A6DE-85BDB48484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65">
                <a:extLst>
                  <a:ext uri="{FF2B5EF4-FFF2-40B4-BE49-F238E27FC236}">
                    <a16:creationId xmlns:a16="http://schemas.microsoft.com/office/drawing/2014/main" xmlns="" id="{F3CA9518-E8F2-4F55-BBF3-2302247D72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44">
                <a:extLst>
                  <a:ext uri="{FF2B5EF4-FFF2-40B4-BE49-F238E27FC236}">
                    <a16:creationId xmlns:a16="http://schemas.microsoft.com/office/drawing/2014/main" xmlns="" id="{F507DFAE-15BA-4772-8F1C-1AEE6525F6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43">
                <a:extLst>
                  <a:ext uri="{FF2B5EF4-FFF2-40B4-BE49-F238E27FC236}">
                    <a16:creationId xmlns:a16="http://schemas.microsoft.com/office/drawing/2014/main" xmlns="" id="{F94770DB-6E0B-42AE-880A-216CCCDB54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3325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ark blue">
    <p:bg bwMode="gray">
      <p:bgPr>
        <a:solidFill>
          <a:srgbClr val="0F1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roup 119">
            <a:extLst>
              <a:ext uri="{FF2B5EF4-FFF2-40B4-BE49-F238E27FC236}">
                <a16:creationId xmlns:a16="http://schemas.microsoft.com/office/drawing/2014/main" xmlns="" id="{9A465B01-F0F2-4F6C-811F-2338A849D09C}"/>
              </a:ext>
            </a:extLst>
          </p:cNvPr>
          <p:cNvGrpSpPr/>
          <p:nvPr userDrawn="1"/>
        </p:nvGrpSpPr>
        <p:grpSpPr>
          <a:xfrm>
            <a:off x="762600" y="1665288"/>
            <a:ext cx="6662575" cy="4108450"/>
            <a:chOff x="762600" y="1665288"/>
            <a:chExt cx="6662575" cy="4108450"/>
          </a:xfrm>
        </p:grpSpPr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xmlns="" id="{FF518024-DBDC-42E3-A1B6-D35607DC9E8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166528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xmlns="" id="{3A205924-CD0C-4BA6-8BDE-230AC3D7CA9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17884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xmlns="" id="{31029266-EA5B-42D4-BE9D-BC3BDB59FAC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69240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xmlns="" id="{6969CBE7-1491-4345-A2FD-D4350565D19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205956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xmlns="" id="{2D7F656D-AB05-46DD-838A-AA5A7ADE73D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719512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xmlns="" id="{1C14B8C8-8748-4A83-9545-3215A97A59A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23306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xmlns="" id="{FA42FDCA-B5C9-47A6-BBA7-CCEC37885F8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74662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xmlns="" id="{736C049A-1E45-4445-9517-2BE0FBD0FF7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26018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xmlns="" id="{7A92BFA0-36FF-4768-B779-A1D9AB750A0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77373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4F498D-9C19-4150-B2A1-B9C9710DF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4" name="agenda item">
            <a:extLst>
              <a:ext uri="{FF2B5EF4-FFF2-40B4-BE49-F238E27FC236}">
                <a16:creationId xmlns:a16="http://schemas.microsoft.com/office/drawing/2014/main" xmlns="" id="{9A1F360A-6076-42FE-9F2F-0A6483A1AD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601" y="166455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agenda item</a:t>
            </a:r>
            <a:endParaRPr lang="en-GB" dirty="0"/>
          </a:p>
        </p:txBody>
      </p:sp>
      <p:sp>
        <p:nvSpPr>
          <p:cNvPr id="235" name="agenda page number">
            <a:extLst>
              <a:ext uri="{FF2B5EF4-FFF2-40B4-BE49-F238E27FC236}">
                <a16:creationId xmlns:a16="http://schemas.microsoft.com/office/drawing/2014/main" xmlns="" id="{DD067EE4-1A7A-4BAC-A660-073A0A85FD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3420" y="1664551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6" name="agenda item">
            <a:extLst>
              <a:ext uri="{FF2B5EF4-FFF2-40B4-BE49-F238E27FC236}">
                <a16:creationId xmlns:a16="http://schemas.microsoft.com/office/drawing/2014/main" xmlns="" id="{3240BC18-59B0-4E90-9E8A-51604C5658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601" y="217818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7" name="agenda page number">
            <a:extLst>
              <a:ext uri="{FF2B5EF4-FFF2-40B4-BE49-F238E27FC236}">
                <a16:creationId xmlns:a16="http://schemas.microsoft.com/office/drawing/2014/main" xmlns="" id="{D53AAF8A-5109-4AF7-9E47-C07C800B92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43420" y="217785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8" name="agenda item">
            <a:extLst>
              <a:ext uri="{FF2B5EF4-FFF2-40B4-BE49-F238E27FC236}">
                <a16:creationId xmlns:a16="http://schemas.microsoft.com/office/drawing/2014/main" xmlns="" id="{C2533142-98CE-4BC3-B1FA-632425D8F6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2601" y="2691823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9" name="agenda page number">
            <a:extLst>
              <a:ext uri="{FF2B5EF4-FFF2-40B4-BE49-F238E27FC236}">
                <a16:creationId xmlns:a16="http://schemas.microsoft.com/office/drawing/2014/main" xmlns="" id="{38FE195E-8EA4-4EAC-84CC-7CB44CC85F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43420" y="269266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0" name="agenda item">
            <a:extLst>
              <a:ext uri="{FF2B5EF4-FFF2-40B4-BE49-F238E27FC236}">
                <a16:creationId xmlns:a16="http://schemas.microsoft.com/office/drawing/2014/main" xmlns="" id="{414B53FD-B5FF-4B18-B41A-A992309F8C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601" y="3205459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1" name="agenda page number">
            <a:extLst>
              <a:ext uri="{FF2B5EF4-FFF2-40B4-BE49-F238E27FC236}">
                <a16:creationId xmlns:a16="http://schemas.microsoft.com/office/drawing/2014/main" xmlns="" id="{CB181979-E42A-4288-97EB-73FBB308E4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43420" y="320597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2" name="agenda item">
            <a:extLst>
              <a:ext uri="{FF2B5EF4-FFF2-40B4-BE49-F238E27FC236}">
                <a16:creationId xmlns:a16="http://schemas.microsoft.com/office/drawing/2014/main" xmlns="" id="{7A49D616-2627-4DDC-9A6B-B9F4F6F1E80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2601" y="3719095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3" name="agenda page number">
            <a:extLst>
              <a:ext uri="{FF2B5EF4-FFF2-40B4-BE49-F238E27FC236}">
                <a16:creationId xmlns:a16="http://schemas.microsoft.com/office/drawing/2014/main" xmlns="" id="{177C0D42-DB89-42AB-B292-D877959CC11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43420" y="371857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4" name="agenda item">
            <a:extLst>
              <a:ext uri="{FF2B5EF4-FFF2-40B4-BE49-F238E27FC236}">
                <a16:creationId xmlns:a16="http://schemas.microsoft.com/office/drawing/2014/main" xmlns="" id="{4D0E0EEC-D14D-433F-A700-3ADE078DC69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601" y="423273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5" name="agenda page number">
            <a:extLst>
              <a:ext uri="{FF2B5EF4-FFF2-40B4-BE49-F238E27FC236}">
                <a16:creationId xmlns:a16="http://schemas.microsoft.com/office/drawing/2014/main" xmlns="" id="{A1B93C8F-6DA8-46EA-80F9-434DD6A68B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043420" y="423188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6" name="agenda item">
            <a:extLst>
              <a:ext uri="{FF2B5EF4-FFF2-40B4-BE49-F238E27FC236}">
                <a16:creationId xmlns:a16="http://schemas.microsoft.com/office/drawing/2014/main" xmlns="" id="{7FE11B5B-696F-4145-900C-2721D3B1D99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62601" y="474636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7" name="agenda page number">
            <a:extLst>
              <a:ext uri="{FF2B5EF4-FFF2-40B4-BE49-F238E27FC236}">
                <a16:creationId xmlns:a16="http://schemas.microsoft.com/office/drawing/2014/main" xmlns="" id="{B6E4BD00-8A2D-4629-99B6-D6931CD88AB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43420" y="474669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8" name="agenda item">
            <a:extLst>
              <a:ext uri="{FF2B5EF4-FFF2-40B4-BE49-F238E27FC236}">
                <a16:creationId xmlns:a16="http://schemas.microsoft.com/office/drawing/2014/main" xmlns="" id="{1BB2D67D-B22E-4037-8E35-CB8011099C0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62601" y="5260002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9" name="agenda page number">
            <a:extLst>
              <a:ext uri="{FF2B5EF4-FFF2-40B4-BE49-F238E27FC236}">
                <a16:creationId xmlns:a16="http://schemas.microsoft.com/office/drawing/2014/main" xmlns="" id="{08319ECD-5E8D-4BFD-8889-911E5AF2D67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043420" y="5260002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pic>
        <p:nvPicPr>
          <p:cNvPr id="146" name="Picture 145">
            <a:extLst>
              <a:ext uri="{FF2B5EF4-FFF2-40B4-BE49-F238E27FC236}">
                <a16:creationId xmlns:a16="http://schemas.microsoft.com/office/drawing/2014/main" xmlns="" id="{579B27F9-1B42-4CD0-A41F-A4DE75C31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:a16="http://schemas.microsoft.com/office/drawing/2014/main" xmlns="" id="{F1AC50E4-FA9A-47D5-A186-AF401A851D14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48" name="Group 21">
              <a:extLst>
                <a:ext uri="{FF2B5EF4-FFF2-40B4-BE49-F238E27FC236}">
                  <a16:creationId xmlns:a16="http://schemas.microsoft.com/office/drawing/2014/main" xmlns="" id="{D623EE3B-1B6F-4DBE-8712-3EA78F1A452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220" name="Line 22">
                <a:extLst>
                  <a:ext uri="{FF2B5EF4-FFF2-40B4-BE49-F238E27FC236}">
                    <a16:creationId xmlns:a16="http://schemas.microsoft.com/office/drawing/2014/main" xmlns="" id="{520A09AE-D6AB-4413-8728-3E7B962ECE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Line 23">
                <a:extLst>
                  <a:ext uri="{FF2B5EF4-FFF2-40B4-BE49-F238E27FC236}">
                    <a16:creationId xmlns:a16="http://schemas.microsoft.com/office/drawing/2014/main" xmlns="" id="{D42A757A-E3DF-4D4E-B951-EB380ACC1A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Line 24">
                <a:extLst>
                  <a:ext uri="{FF2B5EF4-FFF2-40B4-BE49-F238E27FC236}">
                    <a16:creationId xmlns:a16="http://schemas.microsoft.com/office/drawing/2014/main" xmlns="" id="{E639AC3C-1AB1-4363-9097-9FF459A9F0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" name="Line 25">
                <a:extLst>
                  <a:ext uri="{FF2B5EF4-FFF2-40B4-BE49-F238E27FC236}">
                    <a16:creationId xmlns:a16="http://schemas.microsoft.com/office/drawing/2014/main" xmlns="" id="{C5340FD4-E69C-44B8-91EF-393A7843CE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Line 26">
                <a:extLst>
                  <a:ext uri="{FF2B5EF4-FFF2-40B4-BE49-F238E27FC236}">
                    <a16:creationId xmlns:a16="http://schemas.microsoft.com/office/drawing/2014/main" xmlns="" id="{7D4BC398-B0C3-406D-B22C-E2878C10A1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Line 27">
                <a:extLst>
                  <a:ext uri="{FF2B5EF4-FFF2-40B4-BE49-F238E27FC236}">
                    <a16:creationId xmlns:a16="http://schemas.microsoft.com/office/drawing/2014/main" xmlns="" id="{C107E017-9CC2-49D7-AE9F-C660475CE9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Line 28">
                <a:extLst>
                  <a:ext uri="{FF2B5EF4-FFF2-40B4-BE49-F238E27FC236}">
                    <a16:creationId xmlns:a16="http://schemas.microsoft.com/office/drawing/2014/main" xmlns="" id="{75D095B4-3820-4BEA-8F39-18BDA6996A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Line 31">
                <a:extLst>
                  <a:ext uri="{FF2B5EF4-FFF2-40B4-BE49-F238E27FC236}">
                    <a16:creationId xmlns:a16="http://schemas.microsoft.com/office/drawing/2014/main" xmlns="" id="{0343F1F5-107C-43D1-A509-9F2694BF74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Line 32">
                <a:extLst>
                  <a:ext uri="{FF2B5EF4-FFF2-40B4-BE49-F238E27FC236}">
                    <a16:creationId xmlns:a16="http://schemas.microsoft.com/office/drawing/2014/main" xmlns="" id="{C8E2D961-A0D1-4EC3-ABD5-CEB4F8530F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Line 33">
                <a:extLst>
                  <a:ext uri="{FF2B5EF4-FFF2-40B4-BE49-F238E27FC236}">
                    <a16:creationId xmlns:a16="http://schemas.microsoft.com/office/drawing/2014/main" xmlns="" id="{EC278E81-43C5-4FCC-A5B9-EF5F08B72B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Line 34">
                <a:extLst>
                  <a:ext uri="{FF2B5EF4-FFF2-40B4-BE49-F238E27FC236}">
                    <a16:creationId xmlns:a16="http://schemas.microsoft.com/office/drawing/2014/main" xmlns="" id="{DB8AAAD2-1279-494E-A709-4763115B14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Line 35">
                <a:extLst>
                  <a:ext uri="{FF2B5EF4-FFF2-40B4-BE49-F238E27FC236}">
                    <a16:creationId xmlns:a16="http://schemas.microsoft.com/office/drawing/2014/main" xmlns="" id="{10BC2422-D092-4C57-BEEA-845EB4337F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Line 36">
                <a:extLst>
                  <a:ext uri="{FF2B5EF4-FFF2-40B4-BE49-F238E27FC236}">
                    <a16:creationId xmlns:a16="http://schemas.microsoft.com/office/drawing/2014/main" xmlns="" id="{50E6E7B0-B1DE-4ACA-9590-6C017345B1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Line 37">
                <a:extLst>
                  <a:ext uri="{FF2B5EF4-FFF2-40B4-BE49-F238E27FC236}">
                    <a16:creationId xmlns:a16="http://schemas.microsoft.com/office/drawing/2014/main" xmlns="" id="{B9F5EEB6-FEEA-4A15-AE41-CD393C355A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" name="Line 38">
                <a:extLst>
                  <a:ext uri="{FF2B5EF4-FFF2-40B4-BE49-F238E27FC236}">
                    <a16:creationId xmlns:a16="http://schemas.microsoft.com/office/drawing/2014/main" xmlns="" id="{6D1B0B4E-1512-47D9-985B-1E5A042EAE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" name="Line 38">
                <a:extLst>
                  <a:ext uri="{FF2B5EF4-FFF2-40B4-BE49-F238E27FC236}">
                    <a16:creationId xmlns:a16="http://schemas.microsoft.com/office/drawing/2014/main" xmlns="" id="{ABA66004-912F-4F80-96D8-1C52A0A155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49" name="Group 21">
              <a:extLst>
                <a:ext uri="{FF2B5EF4-FFF2-40B4-BE49-F238E27FC236}">
                  <a16:creationId xmlns:a16="http://schemas.microsoft.com/office/drawing/2014/main" xmlns="" id="{D4B4ABD6-0CBA-4045-A042-06FD8478002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204" name="Line 22">
                <a:extLst>
                  <a:ext uri="{FF2B5EF4-FFF2-40B4-BE49-F238E27FC236}">
                    <a16:creationId xmlns:a16="http://schemas.microsoft.com/office/drawing/2014/main" xmlns="" id="{AE9F70A2-0D07-4CCB-8694-F2E337D64C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Line 23">
                <a:extLst>
                  <a:ext uri="{FF2B5EF4-FFF2-40B4-BE49-F238E27FC236}">
                    <a16:creationId xmlns:a16="http://schemas.microsoft.com/office/drawing/2014/main" xmlns="" id="{D4CE1A59-997C-4E07-AAAD-6292E12A95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" name="Line 24">
                <a:extLst>
                  <a:ext uri="{FF2B5EF4-FFF2-40B4-BE49-F238E27FC236}">
                    <a16:creationId xmlns:a16="http://schemas.microsoft.com/office/drawing/2014/main" xmlns="" id="{A706F331-E82E-415C-BB4A-C056831C16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" name="Line 25">
                <a:extLst>
                  <a:ext uri="{FF2B5EF4-FFF2-40B4-BE49-F238E27FC236}">
                    <a16:creationId xmlns:a16="http://schemas.microsoft.com/office/drawing/2014/main" xmlns="" id="{577AF521-4EC2-44B4-A7C6-F1979FE235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Line 26">
                <a:extLst>
                  <a:ext uri="{FF2B5EF4-FFF2-40B4-BE49-F238E27FC236}">
                    <a16:creationId xmlns:a16="http://schemas.microsoft.com/office/drawing/2014/main" xmlns="" id="{A200FC70-D40A-4E50-8B51-57E4B0BE4D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Line 27">
                <a:extLst>
                  <a:ext uri="{FF2B5EF4-FFF2-40B4-BE49-F238E27FC236}">
                    <a16:creationId xmlns:a16="http://schemas.microsoft.com/office/drawing/2014/main" xmlns="" id="{88DDE40F-3091-4016-8038-1AEFE6EED6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Line 28">
                <a:extLst>
                  <a:ext uri="{FF2B5EF4-FFF2-40B4-BE49-F238E27FC236}">
                    <a16:creationId xmlns:a16="http://schemas.microsoft.com/office/drawing/2014/main" xmlns="" id="{A0582579-DABB-446F-933F-F00E6C278D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Line 31">
                <a:extLst>
                  <a:ext uri="{FF2B5EF4-FFF2-40B4-BE49-F238E27FC236}">
                    <a16:creationId xmlns:a16="http://schemas.microsoft.com/office/drawing/2014/main" xmlns="" id="{FF89FBDC-7A49-4485-9B99-54DB217FB4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Line 32">
                <a:extLst>
                  <a:ext uri="{FF2B5EF4-FFF2-40B4-BE49-F238E27FC236}">
                    <a16:creationId xmlns:a16="http://schemas.microsoft.com/office/drawing/2014/main" xmlns="" id="{D421CDAE-5303-484C-8134-BDA26963FB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Line 33">
                <a:extLst>
                  <a:ext uri="{FF2B5EF4-FFF2-40B4-BE49-F238E27FC236}">
                    <a16:creationId xmlns:a16="http://schemas.microsoft.com/office/drawing/2014/main" xmlns="" id="{EAC3D727-E64E-4CAC-AED6-31A4870B66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Line 34">
                <a:extLst>
                  <a:ext uri="{FF2B5EF4-FFF2-40B4-BE49-F238E27FC236}">
                    <a16:creationId xmlns:a16="http://schemas.microsoft.com/office/drawing/2014/main" xmlns="" id="{61831664-13B5-4306-8401-0278641343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Line 35">
                <a:extLst>
                  <a:ext uri="{FF2B5EF4-FFF2-40B4-BE49-F238E27FC236}">
                    <a16:creationId xmlns:a16="http://schemas.microsoft.com/office/drawing/2014/main" xmlns="" id="{F9BF065F-F667-465D-9B97-652A3D5D56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Line 36">
                <a:extLst>
                  <a:ext uri="{FF2B5EF4-FFF2-40B4-BE49-F238E27FC236}">
                    <a16:creationId xmlns:a16="http://schemas.microsoft.com/office/drawing/2014/main" xmlns="" id="{9473C8EC-B60E-4595-AF0F-4D9A87D37C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Line 37">
                <a:extLst>
                  <a:ext uri="{FF2B5EF4-FFF2-40B4-BE49-F238E27FC236}">
                    <a16:creationId xmlns:a16="http://schemas.microsoft.com/office/drawing/2014/main" xmlns="" id="{543B903E-5C09-421C-89FF-47AAC827EB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Line 38">
                <a:extLst>
                  <a:ext uri="{FF2B5EF4-FFF2-40B4-BE49-F238E27FC236}">
                    <a16:creationId xmlns:a16="http://schemas.microsoft.com/office/drawing/2014/main" xmlns="" id="{0164C27A-3EB2-46AA-89D7-30E38C5109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Line 38">
                <a:extLst>
                  <a:ext uri="{FF2B5EF4-FFF2-40B4-BE49-F238E27FC236}">
                    <a16:creationId xmlns:a16="http://schemas.microsoft.com/office/drawing/2014/main" xmlns="" id="{2758C64C-3E85-4B83-A230-9CCB10D384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0" name="Group 41">
              <a:extLst>
                <a:ext uri="{FF2B5EF4-FFF2-40B4-BE49-F238E27FC236}">
                  <a16:creationId xmlns:a16="http://schemas.microsoft.com/office/drawing/2014/main" xmlns="" id="{F5F1B8F0-CDBE-441C-AF09-C64C9843608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78" name="Line 42">
                <a:extLst>
                  <a:ext uri="{FF2B5EF4-FFF2-40B4-BE49-F238E27FC236}">
                    <a16:creationId xmlns:a16="http://schemas.microsoft.com/office/drawing/2014/main" xmlns="" id="{7EE3088F-478B-4F2A-9FC3-03189861EC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43">
                <a:extLst>
                  <a:ext uri="{FF2B5EF4-FFF2-40B4-BE49-F238E27FC236}">
                    <a16:creationId xmlns:a16="http://schemas.microsoft.com/office/drawing/2014/main" xmlns="" id="{092AE6DF-D422-4BC0-BF4A-BDC4FF359A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44">
                <a:extLst>
                  <a:ext uri="{FF2B5EF4-FFF2-40B4-BE49-F238E27FC236}">
                    <a16:creationId xmlns:a16="http://schemas.microsoft.com/office/drawing/2014/main" xmlns="" id="{EAEB5E45-3AD6-451A-94B8-5BF9477AF9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1" name="Line 45">
                <a:extLst>
                  <a:ext uri="{FF2B5EF4-FFF2-40B4-BE49-F238E27FC236}">
                    <a16:creationId xmlns:a16="http://schemas.microsoft.com/office/drawing/2014/main" xmlns="" id="{B424AF7F-19B7-4560-B371-BBF76DA3D5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46">
                <a:extLst>
                  <a:ext uri="{FF2B5EF4-FFF2-40B4-BE49-F238E27FC236}">
                    <a16:creationId xmlns:a16="http://schemas.microsoft.com/office/drawing/2014/main" xmlns="" id="{E1A06218-9B17-4B5E-9A13-8701EC2F61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47">
                <a:extLst>
                  <a:ext uri="{FF2B5EF4-FFF2-40B4-BE49-F238E27FC236}">
                    <a16:creationId xmlns:a16="http://schemas.microsoft.com/office/drawing/2014/main" xmlns="" id="{0BBA2BCA-31A6-4C8E-9370-AA59408ED9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48">
                <a:extLst>
                  <a:ext uri="{FF2B5EF4-FFF2-40B4-BE49-F238E27FC236}">
                    <a16:creationId xmlns:a16="http://schemas.microsoft.com/office/drawing/2014/main" xmlns="" id="{8A31F66E-B982-45AC-A64F-BD554418E7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49">
                <a:extLst>
                  <a:ext uri="{FF2B5EF4-FFF2-40B4-BE49-F238E27FC236}">
                    <a16:creationId xmlns:a16="http://schemas.microsoft.com/office/drawing/2014/main" xmlns="" id="{594BA50B-973F-4F6A-B303-73999F3FE0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50">
                <a:extLst>
                  <a:ext uri="{FF2B5EF4-FFF2-40B4-BE49-F238E27FC236}">
                    <a16:creationId xmlns:a16="http://schemas.microsoft.com/office/drawing/2014/main" xmlns="" id="{750B9F3A-DFB9-48C5-9A9D-1AB0E03BC5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51">
                <a:extLst>
                  <a:ext uri="{FF2B5EF4-FFF2-40B4-BE49-F238E27FC236}">
                    <a16:creationId xmlns:a16="http://schemas.microsoft.com/office/drawing/2014/main" xmlns="" id="{EFDDEB8E-38BE-4226-8E15-AC11932153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52">
                <a:extLst>
                  <a:ext uri="{FF2B5EF4-FFF2-40B4-BE49-F238E27FC236}">
                    <a16:creationId xmlns:a16="http://schemas.microsoft.com/office/drawing/2014/main" xmlns="" id="{5E04523E-85DC-4514-A5AB-64AAE13230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53">
                <a:extLst>
                  <a:ext uri="{FF2B5EF4-FFF2-40B4-BE49-F238E27FC236}">
                    <a16:creationId xmlns:a16="http://schemas.microsoft.com/office/drawing/2014/main" xmlns="" id="{50194259-A30E-49CC-B4C1-AEDD607E8D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54">
                <a:extLst>
                  <a:ext uri="{FF2B5EF4-FFF2-40B4-BE49-F238E27FC236}">
                    <a16:creationId xmlns:a16="http://schemas.microsoft.com/office/drawing/2014/main" xmlns="" id="{0327BFC2-69E0-4E54-B810-67251D92BC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55">
                <a:extLst>
                  <a:ext uri="{FF2B5EF4-FFF2-40B4-BE49-F238E27FC236}">
                    <a16:creationId xmlns:a16="http://schemas.microsoft.com/office/drawing/2014/main" xmlns="" id="{9E6E428A-D503-44C1-A370-CA0B72E7D9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56">
                <a:extLst>
                  <a:ext uri="{FF2B5EF4-FFF2-40B4-BE49-F238E27FC236}">
                    <a16:creationId xmlns:a16="http://schemas.microsoft.com/office/drawing/2014/main" xmlns="" id="{A016F5AE-D6ED-4768-B893-5A87F07039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57">
                <a:extLst>
                  <a:ext uri="{FF2B5EF4-FFF2-40B4-BE49-F238E27FC236}">
                    <a16:creationId xmlns:a16="http://schemas.microsoft.com/office/drawing/2014/main" xmlns="" id="{29F08359-3EA9-41E8-92FD-68649925BC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58">
                <a:extLst>
                  <a:ext uri="{FF2B5EF4-FFF2-40B4-BE49-F238E27FC236}">
                    <a16:creationId xmlns:a16="http://schemas.microsoft.com/office/drawing/2014/main" xmlns="" id="{2783DE45-96AE-44E1-B679-44208A2333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59">
                <a:extLst>
                  <a:ext uri="{FF2B5EF4-FFF2-40B4-BE49-F238E27FC236}">
                    <a16:creationId xmlns:a16="http://schemas.microsoft.com/office/drawing/2014/main" xmlns="" id="{DD3BF01A-DDA3-4DE2-8237-BCF0CE0C3B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60">
                <a:extLst>
                  <a:ext uri="{FF2B5EF4-FFF2-40B4-BE49-F238E27FC236}">
                    <a16:creationId xmlns:a16="http://schemas.microsoft.com/office/drawing/2014/main" xmlns="" id="{55B7E379-3977-4687-8A2B-78D650934D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61">
                <a:extLst>
                  <a:ext uri="{FF2B5EF4-FFF2-40B4-BE49-F238E27FC236}">
                    <a16:creationId xmlns:a16="http://schemas.microsoft.com/office/drawing/2014/main" xmlns="" id="{F008C740-651A-40C0-B250-17DC250F3C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62">
                <a:extLst>
                  <a:ext uri="{FF2B5EF4-FFF2-40B4-BE49-F238E27FC236}">
                    <a16:creationId xmlns:a16="http://schemas.microsoft.com/office/drawing/2014/main" xmlns="" id="{A6298215-ABD4-4441-AC2A-6EC8FCB19B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63">
                <a:extLst>
                  <a:ext uri="{FF2B5EF4-FFF2-40B4-BE49-F238E27FC236}">
                    <a16:creationId xmlns:a16="http://schemas.microsoft.com/office/drawing/2014/main" xmlns="" id="{041B19A9-228A-4C82-9676-F739B9DBEE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Line 64">
                <a:extLst>
                  <a:ext uri="{FF2B5EF4-FFF2-40B4-BE49-F238E27FC236}">
                    <a16:creationId xmlns:a16="http://schemas.microsoft.com/office/drawing/2014/main" xmlns="" id="{74E6FFA9-9ECD-4E92-895E-47ACEF51DC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Line 65">
                <a:extLst>
                  <a:ext uri="{FF2B5EF4-FFF2-40B4-BE49-F238E27FC236}">
                    <a16:creationId xmlns:a16="http://schemas.microsoft.com/office/drawing/2014/main" xmlns="" id="{70B60C41-2107-4ABA-8088-9CCFD50CF7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Line 44">
                <a:extLst>
                  <a:ext uri="{FF2B5EF4-FFF2-40B4-BE49-F238E27FC236}">
                    <a16:creationId xmlns:a16="http://schemas.microsoft.com/office/drawing/2014/main" xmlns="" id="{A3091115-6A9C-42DD-AB6D-3E5870B1FC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3" name="Line 43">
                <a:extLst>
                  <a:ext uri="{FF2B5EF4-FFF2-40B4-BE49-F238E27FC236}">
                    <a16:creationId xmlns:a16="http://schemas.microsoft.com/office/drawing/2014/main" xmlns="" id="{E3A8131C-7089-48CB-A60F-B98472ED06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1" name="Group 41">
              <a:extLst>
                <a:ext uri="{FF2B5EF4-FFF2-40B4-BE49-F238E27FC236}">
                  <a16:creationId xmlns:a16="http://schemas.microsoft.com/office/drawing/2014/main" xmlns="" id="{7BE3F714-BC1E-4995-BC03-5AFB8EF4BC5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52" name="Line 42">
                <a:extLst>
                  <a:ext uri="{FF2B5EF4-FFF2-40B4-BE49-F238E27FC236}">
                    <a16:creationId xmlns:a16="http://schemas.microsoft.com/office/drawing/2014/main" xmlns="" id="{F218264F-A7EC-400A-AE4E-BFF303CDF4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3">
                <a:extLst>
                  <a:ext uri="{FF2B5EF4-FFF2-40B4-BE49-F238E27FC236}">
                    <a16:creationId xmlns:a16="http://schemas.microsoft.com/office/drawing/2014/main" xmlns="" id="{77F1249E-3B99-4022-AD18-7CE336DCF8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:a16="http://schemas.microsoft.com/office/drawing/2014/main" xmlns="" id="{486CB90C-A637-42B4-A706-170F6AE78B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45">
                <a:extLst>
                  <a:ext uri="{FF2B5EF4-FFF2-40B4-BE49-F238E27FC236}">
                    <a16:creationId xmlns:a16="http://schemas.microsoft.com/office/drawing/2014/main" xmlns="" id="{3DBDCFF6-D8FC-46DB-B7DB-7CA1080E0A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46">
                <a:extLst>
                  <a:ext uri="{FF2B5EF4-FFF2-40B4-BE49-F238E27FC236}">
                    <a16:creationId xmlns:a16="http://schemas.microsoft.com/office/drawing/2014/main" xmlns="" id="{669356FC-2A9E-4AD8-91BB-4FACF00B8E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47">
                <a:extLst>
                  <a:ext uri="{FF2B5EF4-FFF2-40B4-BE49-F238E27FC236}">
                    <a16:creationId xmlns:a16="http://schemas.microsoft.com/office/drawing/2014/main" xmlns="" id="{51412413-253E-4E0E-85F1-C39ADB9A41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48">
                <a:extLst>
                  <a:ext uri="{FF2B5EF4-FFF2-40B4-BE49-F238E27FC236}">
                    <a16:creationId xmlns:a16="http://schemas.microsoft.com/office/drawing/2014/main" xmlns="" id="{6704FD27-CC35-4618-B8C0-1262E340AF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49">
                <a:extLst>
                  <a:ext uri="{FF2B5EF4-FFF2-40B4-BE49-F238E27FC236}">
                    <a16:creationId xmlns:a16="http://schemas.microsoft.com/office/drawing/2014/main" xmlns="" id="{B281992A-D877-4C9D-BC9D-EA455014D4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50">
                <a:extLst>
                  <a:ext uri="{FF2B5EF4-FFF2-40B4-BE49-F238E27FC236}">
                    <a16:creationId xmlns:a16="http://schemas.microsoft.com/office/drawing/2014/main" xmlns="" id="{BB50E1D0-8EA2-40F6-B2B8-595BD1BC4B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51">
                <a:extLst>
                  <a:ext uri="{FF2B5EF4-FFF2-40B4-BE49-F238E27FC236}">
                    <a16:creationId xmlns:a16="http://schemas.microsoft.com/office/drawing/2014/main" xmlns="" id="{000498BD-28A0-4B38-A854-670B8F24D1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52">
                <a:extLst>
                  <a:ext uri="{FF2B5EF4-FFF2-40B4-BE49-F238E27FC236}">
                    <a16:creationId xmlns:a16="http://schemas.microsoft.com/office/drawing/2014/main" xmlns="" id="{A727F510-2EAA-4319-A075-B9D943A0C6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53">
                <a:extLst>
                  <a:ext uri="{FF2B5EF4-FFF2-40B4-BE49-F238E27FC236}">
                    <a16:creationId xmlns:a16="http://schemas.microsoft.com/office/drawing/2014/main" xmlns="" id="{AE2E298D-FA7E-4371-AC2A-8FDABA6964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54">
                <a:extLst>
                  <a:ext uri="{FF2B5EF4-FFF2-40B4-BE49-F238E27FC236}">
                    <a16:creationId xmlns:a16="http://schemas.microsoft.com/office/drawing/2014/main" xmlns="" id="{95978482-A926-4CFE-9887-7293D42B44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55">
                <a:extLst>
                  <a:ext uri="{FF2B5EF4-FFF2-40B4-BE49-F238E27FC236}">
                    <a16:creationId xmlns:a16="http://schemas.microsoft.com/office/drawing/2014/main" xmlns="" id="{057E7EB6-B6D8-4702-A7C9-D0B138AE4E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56">
                <a:extLst>
                  <a:ext uri="{FF2B5EF4-FFF2-40B4-BE49-F238E27FC236}">
                    <a16:creationId xmlns:a16="http://schemas.microsoft.com/office/drawing/2014/main" xmlns="" id="{754D6CA5-5F13-4DA7-8D86-BEECFC5EF1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57">
                <a:extLst>
                  <a:ext uri="{FF2B5EF4-FFF2-40B4-BE49-F238E27FC236}">
                    <a16:creationId xmlns:a16="http://schemas.microsoft.com/office/drawing/2014/main" xmlns="" id="{BB289EDD-8F61-4C21-B9E0-C0AC35A3E3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58">
                <a:extLst>
                  <a:ext uri="{FF2B5EF4-FFF2-40B4-BE49-F238E27FC236}">
                    <a16:creationId xmlns:a16="http://schemas.microsoft.com/office/drawing/2014/main" xmlns="" id="{AFA00E4A-4735-43F5-BFAB-9AC5CC409E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59">
                <a:extLst>
                  <a:ext uri="{FF2B5EF4-FFF2-40B4-BE49-F238E27FC236}">
                    <a16:creationId xmlns:a16="http://schemas.microsoft.com/office/drawing/2014/main" xmlns="" id="{EACA2C76-EFF4-475E-9D1B-721FD5A491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60">
                <a:extLst>
                  <a:ext uri="{FF2B5EF4-FFF2-40B4-BE49-F238E27FC236}">
                    <a16:creationId xmlns:a16="http://schemas.microsoft.com/office/drawing/2014/main" xmlns="" id="{7BFFC8A1-18C4-4392-B846-E2E273551A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61">
                <a:extLst>
                  <a:ext uri="{FF2B5EF4-FFF2-40B4-BE49-F238E27FC236}">
                    <a16:creationId xmlns:a16="http://schemas.microsoft.com/office/drawing/2014/main" xmlns="" id="{20B55E7A-2472-4812-95A5-62C3FA531E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62">
                <a:extLst>
                  <a:ext uri="{FF2B5EF4-FFF2-40B4-BE49-F238E27FC236}">
                    <a16:creationId xmlns:a16="http://schemas.microsoft.com/office/drawing/2014/main" xmlns="" id="{10A6E97D-B25F-4148-9F6A-8600861527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63">
                <a:extLst>
                  <a:ext uri="{FF2B5EF4-FFF2-40B4-BE49-F238E27FC236}">
                    <a16:creationId xmlns:a16="http://schemas.microsoft.com/office/drawing/2014/main" xmlns="" id="{14638F47-31FF-4B06-A879-0EF188CDE7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64">
                <a:extLst>
                  <a:ext uri="{FF2B5EF4-FFF2-40B4-BE49-F238E27FC236}">
                    <a16:creationId xmlns:a16="http://schemas.microsoft.com/office/drawing/2014/main" xmlns="" id="{9B6ACD59-AAB5-4113-BCD2-8C78B142BA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65">
                <a:extLst>
                  <a:ext uri="{FF2B5EF4-FFF2-40B4-BE49-F238E27FC236}">
                    <a16:creationId xmlns:a16="http://schemas.microsoft.com/office/drawing/2014/main" xmlns="" id="{CB16AFD7-7D46-4B50-9CFF-8E4197E55F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44">
                <a:extLst>
                  <a:ext uri="{FF2B5EF4-FFF2-40B4-BE49-F238E27FC236}">
                    <a16:creationId xmlns:a16="http://schemas.microsoft.com/office/drawing/2014/main" xmlns="" id="{5993B094-258D-4128-A5D8-171034E56B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43">
                <a:extLst>
                  <a:ext uri="{FF2B5EF4-FFF2-40B4-BE49-F238E27FC236}">
                    <a16:creationId xmlns:a16="http://schemas.microsoft.com/office/drawing/2014/main" xmlns="" id="{638A5BDD-2A6B-428B-99F9-D1A87FB6B5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130" name="Footer Placeholder 4">
            <a:extLst>
              <a:ext uri="{FF2B5EF4-FFF2-40B4-BE49-F238E27FC236}">
                <a16:creationId xmlns:a16="http://schemas.microsoft.com/office/drawing/2014/main" xmlns="" id="{9C0F66C0-8F69-4E15-BB84-CEE4E2DFBF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31" name="Slide Number Placeholder 5">
            <a:extLst>
              <a:ext uri="{FF2B5EF4-FFF2-40B4-BE49-F238E27FC236}">
                <a16:creationId xmlns:a16="http://schemas.microsoft.com/office/drawing/2014/main" xmlns="" id="{5D308165-C6C2-467E-859C-879C8FA663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32" name="Footer Placeholder 4">
            <a:extLst>
              <a:ext uri="{FF2B5EF4-FFF2-40B4-BE49-F238E27FC236}">
                <a16:creationId xmlns:a16="http://schemas.microsoft.com/office/drawing/2014/main" xmlns="" id="{F9E7A0AD-2ACB-4D61-AA88-64A8CBB7C4B8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4452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turquoise">
    <p:bg bwMode="gray">
      <p:bgPr>
        <a:solidFill>
          <a:srgbClr val="6BA5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roup 119">
            <a:extLst>
              <a:ext uri="{FF2B5EF4-FFF2-40B4-BE49-F238E27FC236}">
                <a16:creationId xmlns:a16="http://schemas.microsoft.com/office/drawing/2014/main" xmlns="" id="{4CB6E355-453B-48CD-8479-D4EBEBAC33F9}"/>
              </a:ext>
            </a:extLst>
          </p:cNvPr>
          <p:cNvGrpSpPr/>
          <p:nvPr userDrawn="1"/>
        </p:nvGrpSpPr>
        <p:grpSpPr>
          <a:xfrm>
            <a:off x="762600" y="1665288"/>
            <a:ext cx="6662575" cy="4108450"/>
            <a:chOff x="762600" y="1665288"/>
            <a:chExt cx="6662575" cy="4108450"/>
          </a:xfrm>
        </p:grpSpPr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xmlns="" id="{F6131A44-4E74-4308-B5AE-14026C48C9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166528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xmlns="" id="{EE77C67C-83FE-4C9C-9D97-52C5A59E865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17884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xmlns="" id="{EF33DBA8-C37D-426D-A5C8-7C072A0CF73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69240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xmlns="" id="{83DE3EB9-A19E-4498-81C7-DE71E437C1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205956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xmlns="" id="{E4C05A2F-10A3-4EF5-B974-85D82FDAEB9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719512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xmlns="" id="{1FD07561-190F-46D6-8AC6-0BE147009C5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23306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xmlns="" id="{120A5CFC-58CD-4D20-9051-CB101BB9A33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74662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xmlns="" id="{DA14336F-3675-4D90-BA6A-D3B158F91CF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26018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xmlns="" id="{C099D679-6360-48AB-BBEA-1C8FCFAEFC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77373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4F498D-9C19-4150-B2A1-B9C9710DF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4" name="agenda item">
            <a:extLst>
              <a:ext uri="{FF2B5EF4-FFF2-40B4-BE49-F238E27FC236}">
                <a16:creationId xmlns:a16="http://schemas.microsoft.com/office/drawing/2014/main" xmlns="" id="{9A1F360A-6076-42FE-9F2F-0A6483A1AD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601" y="166455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5" name="agenda page number">
            <a:extLst>
              <a:ext uri="{FF2B5EF4-FFF2-40B4-BE49-F238E27FC236}">
                <a16:creationId xmlns:a16="http://schemas.microsoft.com/office/drawing/2014/main" xmlns="" id="{DD067EE4-1A7A-4BAC-A660-073A0A85FD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3420" y="1664551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6" name="agenda item">
            <a:extLst>
              <a:ext uri="{FF2B5EF4-FFF2-40B4-BE49-F238E27FC236}">
                <a16:creationId xmlns:a16="http://schemas.microsoft.com/office/drawing/2014/main" xmlns="" id="{3240BC18-59B0-4E90-9E8A-51604C5658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601" y="217818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7" name="agenda page number">
            <a:extLst>
              <a:ext uri="{FF2B5EF4-FFF2-40B4-BE49-F238E27FC236}">
                <a16:creationId xmlns:a16="http://schemas.microsoft.com/office/drawing/2014/main" xmlns="" id="{D53AAF8A-5109-4AF7-9E47-C07C800B92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43420" y="217785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8" name="agenda item">
            <a:extLst>
              <a:ext uri="{FF2B5EF4-FFF2-40B4-BE49-F238E27FC236}">
                <a16:creationId xmlns:a16="http://schemas.microsoft.com/office/drawing/2014/main" xmlns="" id="{C2533142-98CE-4BC3-B1FA-632425D8F6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2601" y="2691823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9" name="agenda page number">
            <a:extLst>
              <a:ext uri="{FF2B5EF4-FFF2-40B4-BE49-F238E27FC236}">
                <a16:creationId xmlns:a16="http://schemas.microsoft.com/office/drawing/2014/main" xmlns="" id="{38FE195E-8EA4-4EAC-84CC-7CB44CC85F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43420" y="269266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0" name="agenda item">
            <a:extLst>
              <a:ext uri="{FF2B5EF4-FFF2-40B4-BE49-F238E27FC236}">
                <a16:creationId xmlns:a16="http://schemas.microsoft.com/office/drawing/2014/main" xmlns="" id="{414B53FD-B5FF-4B18-B41A-A992309F8C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601" y="3205459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1" name="agenda page number">
            <a:extLst>
              <a:ext uri="{FF2B5EF4-FFF2-40B4-BE49-F238E27FC236}">
                <a16:creationId xmlns:a16="http://schemas.microsoft.com/office/drawing/2014/main" xmlns="" id="{CB181979-E42A-4288-97EB-73FBB308E4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43420" y="320597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2" name="agenda item">
            <a:extLst>
              <a:ext uri="{FF2B5EF4-FFF2-40B4-BE49-F238E27FC236}">
                <a16:creationId xmlns:a16="http://schemas.microsoft.com/office/drawing/2014/main" xmlns="" id="{7A49D616-2627-4DDC-9A6B-B9F4F6F1E80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2601" y="3719095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3" name="agenda page number">
            <a:extLst>
              <a:ext uri="{FF2B5EF4-FFF2-40B4-BE49-F238E27FC236}">
                <a16:creationId xmlns:a16="http://schemas.microsoft.com/office/drawing/2014/main" xmlns="" id="{177C0D42-DB89-42AB-B292-D877959CC11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43420" y="371857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4" name="agenda item">
            <a:extLst>
              <a:ext uri="{FF2B5EF4-FFF2-40B4-BE49-F238E27FC236}">
                <a16:creationId xmlns:a16="http://schemas.microsoft.com/office/drawing/2014/main" xmlns="" id="{4D0E0EEC-D14D-433F-A700-3ADE078DC69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601" y="423273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5" name="agenda page number">
            <a:extLst>
              <a:ext uri="{FF2B5EF4-FFF2-40B4-BE49-F238E27FC236}">
                <a16:creationId xmlns:a16="http://schemas.microsoft.com/office/drawing/2014/main" xmlns="" id="{A1B93C8F-6DA8-46EA-80F9-434DD6A68B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043420" y="423188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6" name="agenda item">
            <a:extLst>
              <a:ext uri="{FF2B5EF4-FFF2-40B4-BE49-F238E27FC236}">
                <a16:creationId xmlns:a16="http://schemas.microsoft.com/office/drawing/2014/main" xmlns="" id="{7FE11B5B-696F-4145-900C-2721D3B1D99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62601" y="474636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7" name="agenda page number">
            <a:extLst>
              <a:ext uri="{FF2B5EF4-FFF2-40B4-BE49-F238E27FC236}">
                <a16:creationId xmlns:a16="http://schemas.microsoft.com/office/drawing/2014/main" xmlns="" id="{B6E4BD00-8A2D-4629-99B6-D6931CD88AB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43420" y="474669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8" name="agenda item">
            <a:extLst>
              <a:ext uri="{FF2B5EF4-FFF2-40B4-BE49-F238E27FC236}">
                <a16:creationId xmlns:a16="http://schemas.microsoft.com/office/drawing/2014/main" xmlns="" id="{1BB2D67D-B22E-4037-8E35-CB8011099C0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62601" y="5260002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9" name="agenda page number">
            <a:extLst>
              <a:ext uri="{FF2B5EF4-FFF2-40B4-BE49-F238E27FC236}">
                <a16:creationId xmlns:a16="http://schemas.microsoft.com/office/drawing/2014/main" xmlns="" id="{08319ECD-5E8D-4BFD-8889-911E5AF2D67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043420" y="5260002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pic>
        <p:nvPicPr>
          <p:cNvPr id="146" name="Picture 145">
            <a:extLst>
              <a:ext uri="{FF2B5EF4-FFF2-40B4-BE49-F238E27FC236}">
                <a16:creationId xmlns:a16="http://schemas.microsoft.com/office/drawing/2014/main" xmlns="" id="{59ACBEEC-0A2A-4EFE-B274-A46EB48BB2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:a16="http://schemas.microsoft.com/office/drawing/2014/main" xmlns="" id="{DE619997-B175-4222-9AA5-F723F4C35C8B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48" name="Group 21">
              <a:extLst>
                <a:ext uri="{FF2B5EF4-FFF2-40B4-BE49-F238E27FC236}">
                  <a16:creationId xmlns:a16="http://schemas.microsoft.com/office/drawing/2014/main" xmlns="" id="{69D0DF0F-C4CA-45F5-9E81-BA31FDAB243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220" name="Line 22">
                <a:extLst>
                  <a:ext uri="{FF2B5EF4-FFF2-40B4-BE49-F238E27FC236}">
                    <a16:creationId xmlns:a16="http://schemas.microsoft.com/office/drawing/2014/main" xmlns="" id="{58165B4D-D11F-4F99-A633-BA286EE8D5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Line 23">
                <a:extLst>
                  <a:ext uri="{FF2B5EF4-FFF2-40B4-BE49-F238E27FC236}">
                    <a16:creationId xmlns:a16="http://schemas.microsoft.com/office/drawing/2014/main" xmlns="" id="{546C12D9-D649-4576-85F2-278C3294A1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Line 24">
                <a:extLst>
                  <a:ext uri="{FF2B5EF4-FFF2-40B4-BE49-F238E27FC236}">
                    <a16:creationId xmlns:a16="http://schemas.microsoft.com/office/drawing/2014/main" xmlns="" id="{4139D563-1676-4958-9D23-D55C9977FB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" name="Line 25">
                <a:extLst>
                  <a:ext uri="{FF2B5EF4-FFF2-40B4-BE49-F238E27FC236}">
                    <a16:creationId xmlns:a16="http://schemas.microsoft.com/office/drawing/2014/main" xmlns="" id="{D80924DA-2928-448F-A3B6-F2F32055E7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Line 26">
                <a:extLst>
                  <a:ext uri="{FF2B5EF4-FFF2-40B4-BE49-F238E27FC236}">
                    <a16:creationId xmlns:a16="http://schemas.microsoft.com/office/drawing/2014/main" xmlns="" id="{FF08F90C-1189-4CCE-9187-A6DF2E2FC0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Line 27">
                <a:extLst>
                  <a:ext uri="{FF2B5EF4-FFF2-40B4-BE49-F238E27FC236}">
                    <a16:creationId xmlns:a16="http://schemas.microsoft.com/office/drawing/2014/main" xmlns="" id="{C98DCDB6-0E42-429A-A680-E8AD94504C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Line 28">
                <a:extLst>
                  <a:ext uri="{FF2B5EF4-FFF2-40B4-BE49-F238E27FC236}">
                    <a16:creationId xmlns:a16="http://schemas.microsoft.com/office/drawing/2014/main" xmlns="" id="{EEDED808-4F71-436A-A10B-A87A6E5491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Line 31">
                <a:extLst>
                  <a:ext uri="{FF2B5EF4-FFF2-40B4-BE49-F238E27FC236}">
                    <a16:creationId xmlns:a16="http://schemas.microsoft.com/office/drawing/2014/main" xmlns="" id="{59863764-A6FB-45AE-BF60-A81991E892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Line 32">
                <a:extLst>
                  <a:ext uri="{FF2B5EF4-FFF2-40B4-BE49-F238E27FC236}">
                    <a16:creationId xmlns:a16="http://schemas.microsoft.com/office/drawing/2014/main" xmlns="" id="{DABDFA69-091C-45A2-8995-5BBF8B7187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Line 33">
                <a:extLst>
                  <a:ext uri="{FF2B5EF4-FFF2-40B4-BE49-F238E27FC236}">
                    <a16:creationId xmlns:a16="http://schemas.microsoft.com/office/drawing/2014/main" xmlns="" id="{A924A273-00D3-43CD-8D34-5703FB9ED5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Line 34">
                <a:extLst>
                  <a:ext uri="{FF2B5EF4-FFF2-40B4-BE49-F238E27FC236}">
                    <a16:creationId xmlns:a16="http://schemas.microsoft.com/office/drawing/2014/main" xmlns="" id="{66998E1F-7816-446D-A24A-4FC2B472EB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Line 35">
                <a:extLst>
                  <a:ext uri="{FF2B5EF4-FFF2-40B4-BE49-F238E27FC236}">
                    <a16:creationId xmlns:a16="http://schemas.microsoft.com/office/drawing/2014/main" xmlns="" id="{C27D65D3-AB04-4139-B414-4CAAE8ED75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Line 36">
                <a:extLst>
                  <a:ext uri="{FF2B5EF4-FFF2-40B4-BE49-F238E27FC236}">
                    <a16:creationId xmlns:a16="http://schemas.microsoft.com/office/drawing/2014/main" xmlns="" id="{C895218D-9406-49D0-8E25-939620F8B9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Line 37">
                <a:extLst>
                  <a:ext uri="{FF2B5EF4-FFF2-40B4-BE49-F238E27FC236}">
                    <a16:creationId xmlns:a16="http://schemas.microsoft.com/office/drawing/2014/main" xmlns="" id="{34B989BD-AF96-4E46-910E-CC98BC53B1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" name="Line 38">
                <a:extLst>
                  <a:ext uri="{FF2B5EF4-FFF2-40B4-BE49-F238E27FC236}">
                    <a16:creationId xmlns:a16="http://schemas.microsoft.com/office/drawing/2014/main" xmlns="" id="{D9DD51D3-DC16-40CC-8CB2-5349E0093F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" name="Line 38">
                <a:extLst>
                  <a:ext uri="{FF2B5EF4-FFF2-40B4-BE49-F238E27FC236}">
                    <a16:creationId xmlns:a16="http://schemas.microsoft.com/office/drawing/2014/main" xmlns="" id="{0CC73DFD-B915-4B9F-B3F0-1843B777E8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49" name="Group 21">
              <a:extLst>
                <a:ext uri="{FF2B5EF4-FFF2-40B4-BE49-F238E27FC236}">
                  <a16:creationId xmlns:a16="http://schemas.microsoft.com/office/drawing/2014/main" xmlns="" id="{DC1146FD-F8BA-4662-8378-C697D945424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204" name="Line 22">
                <a:extLst>
                  <a:ext uri="{FF2B5EF4-FFF2-40B4-BE49-F238E27FC236}">
                    <a16:creationId xmlns:a16="http://schemas.microsoft.com/office/drawing/2014/main" xmlns="" id="{B49CB73D-2EBC-4BF4-9DE9-556CE0B698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Line 23">
                <a:extLst>
                  <a:ext uri="{FF2B5EF4-FFF2-40B4-BE49-F238E27FC236}">
                    <a16:creationId xmlns:a16="http://schemas.microsoft.com/office/drawing/2014/main" xmlns="" id="{AF9FA34A-34E8-4E0F-8658-BA563BB923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" name="Line 24">
                <a:extLst>
                  <a:ext uri="{FF2B5EF4-FFF2-40B4-BE49-F238E27FC236}">
                    <a16:creationId xmlns:a16="http://schemas.microsoft.com/office/drawing/2014/main" xmlns="" id="{8209CF07-F511-4295-A74E-1D3350927F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" name="Line 25">
                <a:extLst>
                  <a:ext uri="{FF2B5EF4-FFF2-40B4-BE49-F238E27FC236}">
                    <a16:creationId xmlns:a16="http://schemas.microsoft.com/office/drawing/2014/main" xmlns="" id="{356F363D-A06F-4413-9D63-FCA287A30A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Line 26">
                <a:extLst>
                  <a:ext uri="{FF2B5EF4-FFF2-40B4-BE49-F238E27FC236}">
                    <a16:creationId xmlns:a16="http://schemas.microsoft.com/office/drawing/2014/main" xmlns="" id="{08EEB9F7-E01A-4391-A98F-ADCA405572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Line 27">
                <a:extLst>
                  <a:ext uri="{FF2B5EF4-FFF2-40B4-BE49-F238E27FC236}">
                    <a16:creationId xmlns:a16="http://schemas.microsoft.com/office/drawing/2014/main" xmlns="" id="{3DCD8E3C-DBF8-4D07-AFFC-48C606A8C0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Line 28">
                <a:extLst>
                  <a:ext uri="{FF2B5EF4-FFF2-40B4-BE49-F238E27FC236}">
                    <a16:creationId xmlns:a16="http://schemas.microsoft.com/office/drawing/2014/main" xmlns="" id="{747A7244-D9D1-4692-AC3F-A87EE3E528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Line 31">
                <a:extLst>
                  <a:ext uri="{FF2B5EF4-FFF2-40B4-BE49-F238E27FC236}">
                    <a16:creationId xmlns:a16="http://schemas.microsoft.com/office/drawing/2014/main" xmlns="" id="{8B0084AA-C9E2-4C22-973A-A09D3C37B7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Line 32">
                <a:extLst>
                  <a:ext uri="{FF2B5EF4-FFF2-40B4-BE49-F238E27FC236}">
                    <a16:creationId xmlns:a16="http://schemas.microsoft.com/office/drawing/2014/main" xmlns="" id="{9980C1C2-3097-4710-88CC-81F571E93F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Line 33">
                <a:extLst>
                  <a:ext uri="{FF2B5EF4-FFF2-40B4-BE49-F238E27FC236}">
                    <a16:creationId xmlns:a16="http://schemas.microsoft.com/office/drawing/2014/main" xmlns="" id="{6186B8F7-6E6B-4F79-90E5-3AE75FEF11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Line 34">
                <a:extLst>
                  <a:ext uri="{FF2B5EF4-FFF2-40B4-BE49-F238E27FC236}">
                    <a16:creationId xmlns:a16="http://schemas.microsoft.com/office/drawing/2014/main" xmlns="" id="{6C0600B8-5C91-4910-8F00-42022C8EE9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Line 35">
                <a:extLst>
                  <a:ext uri="{FF2B5EF4-FFF2-40B4-BE49-F238E27FC236}">
                    <a16:creationId xmlns:a16="http://schemas.microsoft.com/office/drawing/2014/main" xmlns="" id="{38194094-ADC5-4B89-AA53-B8C36EAD5B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Line 36">
                <a:extLst>
                  <a:ext uri="{FF2B5EF4-FFF2-40B4-BE49-F238E27FC236}">
                    <a16:creationId xmlns:a16="http://schemas.microsoft.com/office/drawing/2014/main" xmlns="" id="{A58A8F52-94A1-4197-A086-9A7A26A790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Line 37">
                <a:extLst>
                  <a:ext uri="{FF2B5EF4-FFF2-40B4-BE49-F238E27FC236}">
                    <a16:creationId xmlns:a16="http://schemas.microsoft.com/office/drawing/2014/main" xmlns="" id="{FAA31FFB-10B1-427F-BDDC-1191A20A76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Line 38">
                <a:extLst>
                  <a:ext uri="{FF2B5EF4-FFF2-40B4-BE49-F238E27FC236}">
                    <a16:creationId xmlns:a16="http://schemas.microsoft.com/office/drawing/2014/main" xmlns="" id="{D6808DDF-069E-4EC2-B091-65F9EC3EFB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Line 38">
                <a:extLst>
                  <a:ext uri="{FF2B5EF4-FFF2-40B4-BE49-F238E27FC236}">
                    <a16:creationId xmlns:a16="http://schemas.microsoft.com/office/drawing/2014/main" xmlns="" id="{F3FEAC26-7293-46DF-9428-128632D43A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0" name="Group 41">
              <a:extLst>
                <a:ext uri="{FF2B5EF4-FFF2-40B4-BE49-F238E27FC236}">
                  <a16:creationId xmlns:a16="http://schemas.microsoft.com/office/drawing/2014/main" xmlns="" id="{6D0A0307-6D3E-4C3B-A1E4-CDB23F23839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78" name="Line 42">
                <a:extLst>
                  <a:ext uri="{FF2B5EF4-FFF2-40B4-BE49-F238E27FC236}">
                    <a16:creationId xmlns:a16="http://schemas.microsoft.com/office/drawing/2014/main" xmlns="" id="{6BD331DE-23C7-4B99-9384-8BFB3A1402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43">
                <a:extLst>
                  <a:ext uri="{FF2B5EF4-FFF2-40B4-BE49-F238E27FC236}">
                    <a16:creationId xmlns:a16="http://schemas.microsoft.com/office/drawing/2014/main" xmlns="" id="{B5BA60A9-E9D8-4031-9505-0CC91BA7C2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44">
                <a:extLst>
                  <a:ext uri="{FF2B5EF4-FFF2-40B4-BE49-F238E27FC236}">
                    <a16:creationId xmlns:a16="http://schemas.microsoft.com/office/drawing/2014/main" xmlns="" id="{15175A4A-E5E9-466D-8FC3-500FD105B0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1" name="Line 45">
                <a:extLst>
                  <a:ext uri="{FF2B5EF4-FFF2-40B4-BE49-F238E27FC236}">
                    <a16:creationId xmlns:a16="http://schemas.microsoft.com/office/drawing/2014/main" xmlns="" id="{53ABA88C-B4C2-4D40-9613-B6A027E58C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46">
                <a:extLst>
                  <a:ext uri="{FF2B5EF4-FFF2-40B4-BE49-F238E27FC236}">
                    <a16:creationId xmlns:a16="http://schemas.microsoft.com/office/drawing/2014/main" xmlns="" id="{43529BE0-9D4F-4B2A-A1AC-0EC72D2291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47">
                <a:extLst>
                  <a:ext uri="{FF2B5EF4-FFF2-40B4-BE49-F238E27FC236}">
                    <a16:creationId xmlns:a16="http://schemas.microsoft.com/office/drawing/2014/main" xmlns="" id="{9904CE5A-866B-44ED-8A88-D1559EDC3E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48">
                <a:extLst>
                  <a:ext uri="{FF2B5EF4-FFF2-40B4-BE49-F238E27FC236}">
                    <a16:creationId xmlns:a16="http://schemas.microsoft.com/office/drawing/2014/main" xmlns="" id="{05C4EE4A-5C77-40E6-BA49-D0B46A9D78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49">
                <a:extLst>
                  <a:ext uri="{FF2B5EF4-FFF2-40B4-BE49-F238E27FC236}">
                    <a16:creationId xmlns:a16="http://schemas.microsoft.com/office/drawing/2014/main" xmlns="" id="{8DF116FD-D504-4EDE-A7C2-60C0916B3D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50">
                <a:extLst>
                  <a:ext uri="{FF2B5EF4-FFF2-40B4-BE49-F238E27FC236}">
                    <a16:creationId xmlns:a16="http://schemas.microsoft.com/office/drawing/2014/main" xmlns="" id="{F13CF32E-6321-4093-A208-DC169E2325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51">
                <a:extLst>
                  <a:ext uri="{FF2B5EF4-FFF2-40B4-BE49-F238E27FC236}">
                    <a16:creationId xmlns:a16="http://schemas.microsoft.com/office/drawing/2014/main" xmlns="" id="{34BC24FF-921D-4B6D-B1B3-D0A43F4A0B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52">
                <a:extLst>
                  <a:ext uri="{FF2B5EF4-FFF2-40B4-BE49-F238E27FC236}">
                    <a16:creationId xmlns:a16="http://schemas.microsoft.com/office/drawing/2014/main" xmlns="" id="{596A18E7-3EBC-418B-9967-4DA8D44DB5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53">
                <a:extLst>
                  <a:ext uri="{FF2B5EF4-FFF2-40B4-BE49-F238E27FC236}">
                    <a16:creationId xmlns:a16="http://schemas.microsoft.com/office/drawing/2014/main" xmlns="" id="{92717177-539D-4A20-87C9-C22823598E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54">
                <a:extLst>
                  <a:ext uri="{FF2B5EF4-FFF2-40B4-BE49-F238E27FC236}">
                    <a16:creationId xmlns:a16="http://schemas.microsoft.com/office/drawing/2014/main" xmlns="" id="{DB343300-2B49-4DF5-985D-7F5A8D42A9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55">
                <a:extLst>
                  <a:ext uri="{FF2B5EF4-FFF2-40B4-BE49-F238E27FC236}">
                    <a16:creationId xmlns:a16="http://schemas.microsoft.com/office/drawing/2014/main" xmlns="" id="{5206083E-DB7F-4D34-AF26-294EC09D2F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56">
                <a:extLst>
                  <a:ext uri="{FF2B5EF4-FFF2-40B4-BE49-F238E27FC236}">
                    <a16:creationId xmlns:a16="http://schemas.microsoft.com/office/drawing/2014/main" xmlns="" id="{61D36E08-04DF-4CE8-86D6-5D845B87D5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57">
                <a:extLst>
                  <a:ext uri="{FF2B5EF4-FFF2-40B4-BE49-F238E27FC236}">
                    <a16:creationId xmlns:a16="http://schemas.microsoft.com/office/drawing/2014/main" xmlns="" id="{4F05EFBF-91ED-4D5F-A1B2-2AA157FD7B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58">
                <a:extLst>
                  <a:ext uri="{FF2B5EF4-FFF2-40B4-BE49-F238E27FC236}">
                    <a16:creationId xmlns:a16="http://schemas.microsoft.com/office/drawing/2014/main" xmlns="" id="{8A504FF8-1D9C-4862-8D6A-52230C481E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59">
                <a:extLst>
                  <a:ext uri="{FF2B5EF4-FFF2-40B4-BE49-F238E27FC236}">
                    <a16:creationId xmlns:a16="http://schemas.microsoft.com/office/drawing/2014/main" xmlns="" id="{852F27B0-2740-4119-AF03-09A67A296E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60">
                <a:extLst>
                  <a:ext uri="{FF2B5EF4-FFF2-40B4-BE49-F238E27FC236}">
                    <a16:creationId xmlns:a16="http://schemas.microsoft.com/office/drawing/2014/main" xmlns="" id="{C00851B4-D24F-4D24-BD02-7BC543F04F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61">
                <a:extLst>
                  <a:ext uri="{FF2B5EF4-FFF2-40B4-BE49-F238E27FC236}">
                    <a16:creationId xmlns:a16="http://schemas.microsoft.com/office/drawing/2014/main" xmlns="" id="{ED303059-BD2F-4867-81B7-F36729EEB7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62">
                <a:extLst>
                  <a:ext uri="{FF2B5EF4-FFF2-40B4-BE49-F238E27FC236}">
                    <a16:creationId xmlns:a16="http://schemas.microsoft.com/office/drawing/2014/main" xmlns="" id="{C7EE4B4C-4BED-4E09-AF51-779CDC3707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63">
                <a:extLst>
                  <a:ext uri="{FF2B5EF4-FFF2-40B4-BE49-F238E27FC236}">
                    <a16:creationId xmlns:a16="http://schemas.microsoft.com/office/drawing/2014/main" xmlns="" id="{560F36F7-2E52-4E7A-BC24-FCEC6BDA26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Line 64">
                <a:extLst>
                  <a:ext uri="{FF2B5EF4-FFF2-40B4-BE49-F238E27FC236}">
                    <a16:creationId xmlns:a16="http://schemas.microsoft.com/office/drawing/2014/main" xmlns="" id="{4BFE87CC-878E-4F11-944B-C0F78983F5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Line 65">
                <a:extLst>
                  <a:ext uri="{FF2B5EF4-FFF2-40B4-BE49-F238E27FC236}">
                    <a16:creationId xmlns:a16="http://schemas.microsoft.com/office/drawing/2014/main" xmlns="" id="{878357DB-BAAF-4A16-A90E-8A42050120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Line 44">
                <a:extLst>
                  <a:ext uri="{FF2B5EF4-FFF2-40B4-BE49-F238E27FC236}">
                    <a16:creationId xmlns:a16="http://schemas.microsoft.com/office/drawing/2014/main" xmlns="" id="{0918D34D-FDA1-4274-88C3-CF30D72521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3" name="Line 43">
                <a:extLst>
                  <a:ext uri="{FF2B5EF4-FFF2-40B4-BE49-F238E27FC236}">
                    <a16:creationId xmlns:a16="http://schemas.microsoft.com/office/drawing/2014/main" xmlns="" id="{0C29AE3F-ABCF-450F-B7D7-466A438147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1" name="Group 41">
              <a:extLst>
                <a:ext uri="{FF2B5EF4-FFF2-40B4-BE49-F238E27FC236}">
                  <a16:creationId xmlns:a16="http://schemas.microsoft.com/office/drawing/2014/main" xmlns="" id="{46C27C45-C97C-4642-B11A-0105630E069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52" name="Line 42">
                <a:extLst>
                  <a:ext uri="{FF2B5EF4-FFF2-40B4-BE49-F238E27FC236}">
                    <a16:creationId xmlns:a16="http://schemas.microsoft.com/office/drawing/2014/main" xmlns="" id="{224ECE41-7940-490B-A786-DA4C2ACB00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3">
                <a:extLst>
                  <a:ext uri="{FF2B5EF4-FFF2-40B4-BE49-F238E27FC236}">
                    <a16:creationId xmlns:a16="http://schemas.microsoft.com/office/drawing/2014/main" xmlns="" id="{9EE5D7D8-9139-4E6C-BF45-A11CE4EE0D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:a16="http://schemas.microsoft.com/office/drawing/2014/main" xmlns="" id="{A6A2FF2D-06AE-4606-9952-1A766A70CE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45">
                <a:extLst>
                  <a:ext uri="{FF2B5EF4-FFF2-40B4-BE49-F238E27FC236}">
                    <a16:creationId xmlns:a16="http://schemas.microsoft.com/office/drawing/2014/main" xmlns="" id="{2B472D0C-6B06-4965-8EC3-1D05A0DF3F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46">
                <a:extLst>
                  <a:ext uri="{FF2B5EF4-FFF2-40B4-BE49-F238E27FC236}">
                    <a16:creationId xmlns:a16="http://schemas.microsoft.com/office/drawing/2014/main" xmlns="" id="{777841B2-2579-4FCD-932E-47D5ECDE05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47">
                <a:extLst>
                  <a:ext uri="{FF2B5EF4-FFF2-40B4-BE49-F238E27FC236}">
                    <a16:creationId xmlns:a16="http://schemas.microsoft.com/office/drawing/2014/main" xmlns="" id="{6DE2FF7B-43D7-4984-8C6A-FE5CED9CD8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48">
                <a:extLst>
                  <a:ext uri="{FF2B5EF4-FFF2-40B4-BE49-F238E27FC236}">
                    <a16:creationId xmlns:a16="http://schemas.microsoft.com/office/drawing/2014/main" xmlns="" id="{51A54277-5B24-4973-A82A-7ACCCF341F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49">
                <a:extLst>
                  <a:ext uri="{FF2B5EF4-FFF2-40B4-BE49-F238E27FC236}">
                    <a16:creationId xmlns:a16="http://schemas.microsoft.com/office/drawing/2014/main" xmlns="" id="{33C54BDE-5079-4635-9922-3B806E3FC4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50">
                <a:extLst>
                  <a:ext uri="{FF2B5EF4-FFF2-40B4-BE49-F238E27FC236}">
                    <a16:creationId xmlns:a16="http://schemas.microsoft.com/office/drawing/2014/main" xmlns="" id="{2DD8C461-A2A8-4058-B1DA-B2D2933806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51">
                <a:extLst>
                  <a:ext uri="{FF2B5EF4-FFF2-40B4-BE49-F238E27FC236}">
                    <a16:creationId xmlns:a16="http://schemas.microsoft.com/office/drawing/2014/main" xmlns="" id="{4DACBE5B-9914-42CF-BD2B-EC342673F8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52">
                <a:extLst>
                  <a:ext uri="{FF2B5EF4-FFF2-40B4-BE49-F238E27FC236}">
                    <a16:creationId xmlns:a16="http://schemas.microsoft.com/office/drawing/2014/main" xmlns="" id="{EFA582F0-3054-4DBE-819F-E78E62FCD4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53">
                <a:extLst>
                  <a:ext uri="{FF2B5EF4-FFF2-40B4-BE49-F238E27FC236}">
                    <a16:creationId xmlns:a16="http://schemas.microsoft.com/office/drawing/2014/main" xmlns="" id="{99597602-3FC9-4D39-961C-A60F7E1202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54">
                <a:extLst>
                  <a:ext uri="{FF2B5EF4-FFF2-40B4-BE49-F238E27FC236}">
                    <a16:creationId xmlns:a16="http://schemas.microsoft.com/office/drawing/2014/main" xmlns="" id="{1EE04FAC-90D8-42C9-BFD1-7EA87D47C0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55">
                <a:extLst>
                  <a:ext uri="{FF2B5EF4-FFF2-40B4-BE49-F238E27FC236}">
                    <a16:creationId xmlns:a16="http://schemas.microsoft.com/office/drawing/2014/main" xmlns="" id="{376358B3-1E6D-4B02-BCFE-5BB1FE5CA4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56">
                <a:extLst>
                  <a:ext uri="{FF2B5EF4-FFF2-40B4-BE49-F238E27FC236}">
                    <a16:creationId xmlns:a16="http://schemas.microsoft.com/office/drawing/2014/main" xmlns="" id="{18DFE227-99C5-41B4-9521-54DFB2642B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57">
                <a:extLst>
                  <a:ext uri="{FF2B5EF4-FFF2-40B4-BE49-F238E27FC236}">
                    <a16:creationId xmlns:a16="http://schemas.microsoft.com/office/drawing/2014/main" xmlns="" id="{06DB6AD1-1EB1-4669-8B7B-41A3AFDD27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58">
                <a:extLst>
                  <a:ext uri="{FF2B5EF4-FFF2-40B4-BE49-F238E27FC236}">
                    <a16:creationId xmlns:a16="http://schemas.microsoft.com/office/drawing/2014/main" xmlns="" id="{88E49B0E-D37F-4AFB-8E69-E9EB8FE293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59">
                <a:extLst>
                  <a:ext uri="{FF2B5EF4-FFF2-40B4-BE49-F238E27FC236}">
                    <a16:creationId xmlns:a16="http://schemas.microsoft.com/office/drawing/2014/main" xmlns="" id="{207443F0-30B1-48A7-8B57-C4A89D2D55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60">
                <a:extLst>
                  <a:ext uri="{FF2B5EF4-FFF2-40B4-BE49-F238E27FC236}">
                    <a16:creationId xmlns:a16="http://schemas.microsoft.com/office/drawing/2014/main" xmlns="" id="{4000A375-0127-4AE3-A061-7DFF55E8A5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61">
                <a:extLst>
                  <a:ext uri="{FF2B5EF4-FFF2-40B4-BE49-F238E27FC236}">
                    <a16:creationId xmlns:a16="http://schemas.microsoft.com/office/drawing/2014/main" xmlns="" id="{50F5ABAC-7AEC-45D3-B9C9-6C02600FD9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62">
                <a:extLst>
                  <a:ext uri="{FF2B5EF4-FFF2-40B4-BE49-F238E27FC236}">
                    <a16:creationId xmlns:a16="http://schemas.microsoft.com/office/drawing/2014/main" xmlns="" id="{13B7DF2E-F86E-4E58-AF69-C122AA0A3C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63">
                <a:extLst>
                  <a:ext uri="{FF2B5EF4-FFF2-40B4-BE49-F238E27FC236}">
                    <a16:creationId xmlns:a16="http://schemas.microsoft.com/office/drawing/2014/main" xmlns="" id="{D2569394-E645-47E3-A14F-DF06206249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64">
                <a:extLst>
                  <a:ext uri="{FF2B5EF4-FFF2-40B4-BE49-F238E27FC236}">
                    <a16:creationId xmlns:a16="http://schemas.microsoft.com/office/drawing/2014/main" xmlns="" id="{91BAAD02-8D13-4B26-AE06-8630B78EDB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65">
                <a:extLst>
                  <a:ext uri="{FF2B5EF4-FFF2-40B4-BE49-F238E27FC236}">
                    <a16:creationId xmlns:a16="http://schemas.microsoft.com/office/drawing/2014/main" xmlns="" id="{A04FF60E-8D71-4B75-9BDC-CE1E0E87C5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44">
                <a:extLst>
                  <a:ext uri="{FF2B5EF4-FFF2-40B4-BE49-F238E27FC236}">
                    <a16:creationId xmlns:a16="http://schemas.microsoft.com/office/drawing/2014/main" xmlns="" id="{C127E398-E8F8-479A-B58A-3FEB1E7A18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43">
                <a:extLst>
                  <a:ext uri="{FF2B5EF4-FFF2-40B4-BE49-F238E27FC236}">
                    <a16:creationId xmlns:a16="http://schemas.microsoft.com/office/drawing/2014/main" xmlns="" id="{80ADEAF6-F2EF-4FBD-8BF0-D036B315E5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140" name="Footer Placeholder 4">
            <a:extLst>
              <a:ext uri="{FF2B5EF4-FFF2-40B4-BE49-F238E27FC236}">
                <a16:creationId xmlns:a16="http://schemas.microsoft.com/office/drawing/2014/main" xmlns="" id="{5522D9FF-104F-412A-B480-EC6C45810A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41" name="Slide Number Placeholder 5">
            <a:extLst>
              <a:ext uri="{FF2B5EF4-FFF2-40B4-BE49-F238E27FC236}">
                <a16:creationId xmlns:a16="http://schemas.microsoft.com/office/drawing/2014/main" xmlns="" id="{688E93DA-8041-462C-9FF2-681C44CABA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42" name="Footer Placeholder 4">
            <a:extLst>
              <a:ext uri="{FF2B5EF4-FFF2-40B4-BE49-F238E27FC236}">
                <a16:creationId xmlns:a16="http://schemas.microsoft.com/office/drawing/2014/main" xmlns="" id="{7911A25B-9926-4EF4-9920-8738B3C9004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0344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cream">
    <p:bg bwMode="gray"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4F498D-9C19-4150-B2A1-B9C9710DF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4" name="agenda item">
            <a:extLst>
              <a:ext uri="{FF2B5EF4-FFF2-40B4-BE49-F238E27FC236}">
                <a16:creationId xmlns:a16="http://schemas.microsoft.com/office/drawing/2014/main" xmlns="" id="{9A1F360A-6076-42FE-9F2F-0A6483A1AD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601" y="166455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5" name="agenda page number">
            <a:extLst>
              <a:ext uri="{FF2B5EF4-FFF2-40B4-BE49-F238E27FC236}">
                <a16:creationId xmlns:a16="http://schemas.microsoft.com/office/drawing/2014/main" xmlns="" id="{DD067EE4-1A7A-4BAC-A660-073A0A85FD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3420" y="1664551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6" name="agenda item">
            <a:extLst>
              <a:ext uri="{FF2B5EF4-FFF2-40B4-BE49-F238E27FC236}">
                <a16:creationId xmlns:a16="http://schemas.microsoft.com/office/drawing/2014/main" xmlns="" id="{3240BC18-59B0-4E90-9E8A-51604C5658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601" y="217818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7" name="agenda page number">
            <a:extLst>
              <a:ext uri="{FF2B5EF4-FFF2-40B4-BE49-F238E27FC236}">
                <a16:creationId xmlns:a16="http://schemas.microsoft.com/office/drawing/2014/main" xmlns="" id="{D53AAF8A-5109-4AF7-9E47-C07C800B92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43420" y="217785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8" name="agenda item">
            <a:extLst>
              <a:ext uri="{FF2B5EF4-FFF2-40B4-BE49-F238E27FC236}">
                <a16:creationId xmlns:a16="http://schemas.microsoft.com/office/drawing/2014/main" xmlns="" id="{C2533142-98CE-4BC3-B1FA-632425D8F6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2601" y="2691823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9" name="agenda page number">
            <a:extLst>
              <a:ext uri="{FF2B5EF4-FFF2-40B4-BE49-F238E27FC236}">
                <a16:creationId xmlns:a16="http://schemas.microsoft.com/office/drawing/2014/main" xmlns="" id="{38FE195E-8EA4-4EAC-84CC-7CB44CC85F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43420" y="269266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0" name="agenda item">
            <a:extLst>
              <a:ext uri="{FF2B5EF4-FFF2-40B4-BE49-F238E27FC236}">
                <a16:creationId xmlns:a16="http://schemas.microsoft.com/office/drawing/2014/main" xmlns="" id="{414B53FD-B5FF-4B18-B41A-A992309F8C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601" y="3205459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1" name="agenda page number">
            <a:extLst>
              <a:ext uri="{FF2B5EF4-FFF2-40B4-BE49-F238E27FC236}">
                <a16:creationId xmlns:a16="http://schemas.microsoft.com/office/drawing/2014/main" xmlns="" id="{CB181979-E42A-4288-97EB-73FBB308E4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43420" y="320597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2" name="agenda item">
            <a:extLst>
              <a:ext uri="{FF2B5EF4-FFF2-40B4-BE49-F238E27FC236}">
                <a16:creationId xmlns:a16="http://schemas.microsoft.com/office/drawing/2014/main" xmlns="" id="{7A49D616-2627-4DDC-9A6B-B9F4F6F1E80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2601" y="3719095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3" name="agenda page number">
            <a:extLst>
              <a:ext uri="{FF2B5EF4-FFF2-40B4-BE49-F238E27FC236}">
                <a16:creationId xmlns:a16="http://schemas.microsoft.com/office/drawing/2014/main" xmlns="" id="{177C0D42-DB89-42AB-B292-D877959CC11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43420" y="371857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4" name="agenda item">
            <a:extLst>
              <a:ext uri="{FF2B5EF4-FFF2-40B4-BE49-F238E27FC236}">
                <a16:creationId xmlns:a16="http://schemas.microsoft.com/office/drawing/2014/main" xmlns="" id="{4D0E0EEC-D14D-433F-A700-3ADE078DC69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601" y="423273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5" name="agenda page number">
            <a:extLst>
              <a:ext uri="{FF2B5EF4-FFF2-40B4-BE49-F238E27FC236}">
                <a16:creationId xmlns:a16="http://schemas.microsoft.com/office/drawing/2014/main" xmlns="" id="{A1B93C8F-6DA8-46EA-80F9-434DD6A68B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043420" y="423188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6" name="agenda item">
            <a:extLst>
              <a:ext uri="{FF2B5EF4-FFF2-40B4-BE49-F238E27FC236}">
                <a16:creationId xmlns:a16="http://schemas.microsoft.com/office/drawing/2014/main" xmlns="" id="{7FE11B5B-696F-4145-900C-2721D3B1D99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62601" y="474636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7" name="agenda page number">
            <a:extLst>
              <a:ext uri="{FF2B5EF4-FFF2-40B4-BE49-F238E27FC236}">
                <a16:creationId xmlns:a16="http://schemas.microsoft.com/office/drawing/2014/main" xmlns="" id="{B6E4BD00-8A2D-4629-99B6-D6931CD88AB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43420" y="474669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8" name="agenda item">
            <a:extLst>
              <a:ext uri="{FF2B5EF4-FFF2-40B4-BE49-F238E27FC236}">
                <a16:creationId xmlns:a16="http://schemas.microsoft.com/office/drawing/2014/main" xmlns="" id="{1BB2D67D-B22E-4037-8E35-CB8011099C0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62601" y="5260002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9" name="agenda page number">
            <a:extLst>
              <a:ext uri="{FF2B5EF4-FFF2-40B4-BE49-F238E27FC236}">
                <a16:creationId xmlns:a16="http://schemas.microsoft.com/office/drawing/2014/main" xmlns="" id="{08319ECD-5E8D-4BFD-8889-911E5AF2D67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043420" y="5260002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pic>
        <p:nvPicPr>
          <p:cNvPr id="146" name="Logo">
            <a:extLst>
              <a:ext uri="{FF2B5EF4-FFF2-40B4-BE49-F238E27FC236}">
                <a16:creationId xmlns:a16="http://schemas.microsoft.com/office/drawing/2014/main" xmlns="" id="{180F0FE7-6086-476B-B07E-A5958B5C54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 bwMode="black"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:a16="http://schemas.microsoft.com/office/drawing/2014/main" xmlns="" id="{373C2350-3D8E-4C8B-8B22-D6A04927BD44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48" name="Group 21">
              <a:extLst>
                <a:ext uri="{FF2B5EF4-FFF2-40B4-BE49-F238E27FC236}">
                  <a16:creationId xmlns:a16="http://schemas.microsoft.com/office/drawing/2014/main" xmlns="" id="{B799E085-062E-46E4-9F1B-2B7AAE5A6EA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220" name="Line 22">
                <a:extLst>
                  <a:ext uri="{FF2B5EF4-FFF2-40B4-BE49-F238E27FC236}">
                    <a16:creationId xmlns:a16="http://schemas.microsoft.com/office/drawing/2014/main" xmlns="" id="{9A1A62DC-841A-4064-9C59-9021671B1E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Line 23">
                <a:extLst>
                  <a:ext uri="{FF2B5EF4-FFF2-40B4-BE49-F238E27FC236}">
                    <a16:creationId xmlns:a16="http://schemas.microsoft.com/office/drawing/2014/main" xmlns="" id="{56AD27C7-5F71-45FD-9D8A-540DCCE445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Line 24">
                <a:extLst>
                  <a:ext uri="{FF2B5EF4-FFF2-40B4-BE49-F238E27FC236}">
                    <a16:creationId xmlns:a16="http://schemas.microsoft.com/office/drawing/2014/main" xmlns="" id="{88BEB4B2-9D82-43B5-89FE-72166ADF9D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" name="Line 25">
                <a:extLst>
                  <a:ext uri="{FF2B5EF4-FFF2-40B4-BE49-F238E27FC236}">
                    <a16:creationId xmlns:a16="http://schemas.microsoft.com/office/drawing/2014/main" xmlns="" id="{B2AF0DC3-D3E7-41CE-9A6F-259322BFC9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Line 26">
                <a:extLst>
                  <a:ext uri="{FF2B5EF4-FFF2-40B4-BE49-F238E27FC236}">
                    <a16:creationId xmlns:a16="http://schemas.microsoft.com/office/drawing/2014/main" xmlns="" id="{1A737CD2-37AB-4589-845E-D0EC06731B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Line 27">
                <a:extLst>
                  <a:ext uri="{FF2B5EF4-FFF2-40B4-BE49-F238E27FC236}">
                    <a16:creationId xmlns:a16="http://schemas.microsoft.com/office/drawing/2014/main" xmlns="" id="{76A62E59-9234-4D58-A579-CE78BB138F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Line 28">
                <a:extLst>
                  <a:ext uri="{FF2B5EF4-FFF2-40B4-BE49-F238E27FC236}">
                    <a16:creationId xmlns:a16="http://schemas.microsoft.com/office/drawing/2014/main" xmlns="" id="{21F2A088-96BC-4922-8559-48C3AC32B4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Line 31">
                <a:extLst>
                  <a:ext uri="{FF2B5EF4-FFF2-40B4-BE49-F238E27FC236}">
                    <a16:creationId xmlns:a16="http://schemas.microsoft.com/office/drawing/2014/main" xmlns="" id="{7B52D4BB-4D58-4A80-A446-F92EFB8A0F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Line 32">
                <a:extLst>
                  <a:ext uri="{FF2B5EF4-FFF2-40B4-BE49-F238E27FC236}">
                    <a16:creationId xmlns:a16="http://schemas.microsoft.com/office/drawing/2014/main" xmlns="" id="{1EA2A8D4-CCA4-463A-9164-A1837E43A2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Line 33">
                <a:extLst>
                  <a:ext uri="{FF2B5EF4-FFF2-40B4-BE49-F238E27FC236}">
                    <a16:creationId xmlns:a16="http://schemas.microsoft.com/office/drawing/2014/main" xmlns="" id="{BC2336B1-FBD2-4F18-9B6D-F7CF6A6939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Line 34">
                <a:extLst>
                  <a:ext uri="{FF2B5EF4-FFF2-40B4-BE49-F238E27FC236}">
                    <a16:creationId xmlns:a16="http://schemas.microsoft.com/office/drawing/2014/main" xmlns="" id="{53C4EB70-7BB1-447A-B4F3-7C549A6B5F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Line 35">
                <a:extLst>
                  <a:ext uri="{FF2B5EF4-FFF2-40B4-BE49-F238E27FC236}">
                    <a16:creationId xmlns:a16="http://schemas.microsoft.com/office/drawing/2014/main" xmlns="" id="{23F98D85-F6D3-4BD9-B9A8-ECC0F78C5A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Line 36">
                <a:extLst>
                  <a:ext uri="{FF2B5EF4-FFF2-40B4-BE49-F238E27FC236}">
                    <a16:creationId xmlns:a16="http://schemas.microsoft.com/office/drawing/2014/main" xmlns="" id="{689E4CC4-7D27-4A04-B157-14BEEDC582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Line 37">
                <a:extLst>
                  <a:ext uri="{FF2B5EF4-FFF2-40B4-BE49-F238E27FC236}">
                    <a16:creationId xmlns:a16="http://schemas.microsoft.com/office/drawing/2014/main" xmlns="" id="{BC3FD5F6-B1A7-4DFF-B6B2-1269F64FC8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" name="Line 38">
                <a:extLst>
                  <a:ext uri="{FF2B5EF4-FFF2-40B4-BE49-F238E27FC236}">
                    <a16:creationId xmlns:a16="http://schemas.microsoft.com/office/drawing/2014/main" xmlns="" id="{E095F8A9-1C59-4DB0-B453-A3F8733B4C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" name="Line 38">
                <a:extLst>
                  <a:ext uri="{FF2B5EF4-FFF2-40B4-BE49-F238E27FC236}">
                    <a16:creationId xmlns:a16="http://schemas.microsoft.com/office/drawing/2014/main" xmlns="" id="{8B60D477-DCF3-430B-B64E-C248A01614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49" name="Group 21">
              <a:extLst>
                <a:ext uri="{FF2B5EF4-FFF2-40B4-BE49-F238E27FC236}">
                  <a16:creationId xmlns:a16="http://schemas.microsoft.com/office/drawing/2014/main" xmlns="" id="{316236FC-5A5E-4573-9397-82FBCEB371D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204" name="Line 22">
                <a:extLst>
                  <a:ext uri="{FF2B5EF4-FFF2-40B4-BE49-F238E27FC236}">
                    <a16:creationId xmlns:a16="http://schemas.microsoft.com/office/drawing/2014/main" xmlns="" id="{2F4E236A-CB06-4B67-ABB4-BE7151EAF2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Line 23">
                <a:extLst>
                  <a:ext uri="{FF2B5EF4-FFF2-40B4-BE49-F238E27FC236}">
                    <a16:creationId xmlns:a16="http://schemas.microsoft.com/office/drawing/2014/main" xmlns="" id="{E474D843-97B7-4E3B-9AC0-8E30851FCF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" name="Line 24">
                <a:extLst>
                  <a:ext uri="{FF2B5EF4-FFF2-40B4-BE49-F238E27FC236}">
                    <a16:creationId xmlns:a16="http://schemas.microsoft.com/office/drawing/2014/main" xmlns="" id="{9F90F4F9-FCF4-4175-9D98-29C0BDF524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" name="Line 25">
                <a:extLst>
                  <a:ext uri="{FF2B5EF4-FFF2-40B4-BE49-F238E27FC236}">
                    <a16:creationId xmlns:a16="http://schemas.microsoft.com/office/drawing/2014/main" xmlns="" id="{2F6C6B91-FA3F-49BA-8EBD-8AAA4D1175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Line 26">
                <a:extLst>
                  <a:ext uri="{FF2B5EF4-FFF2-40B4-BE49-F238E27FC236}">
                    <a16:creationId xmlns:a16="http://schemas.microsoft.com/office/drawing/2014/main" xmlns="" id="{E45961C0-26DC-478D-B84F-87DDD20E35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Line 27">
                <a:extLst>
                  <a:ext uri="{FF2B5EF4-FFF2-40B4-BE49-F238E27FC236}">
                    <a16:creationId xmlns:a16="http://schemas.microsoft.com/office/drawing/2014/main" xmlns="" id="{D9D261F7-7AE2-4B2B-9A57-8D64479968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Line 28">
                <a:extLst>
                  <a:ext uri="{FF2B5EF4-FFF2-40B4-BE49-F238E27FC236}">
                    <a16:creationId xmlns:a16="http://schemas.microsoft.com/office/drawing/2014/main" xmlns="" id="{A74F4069-C1D9-4E65-937B-6223990117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Line 31">
                <a:extLst>
                  <a:ext uri="{FF2B5EF4-FFF2-40B4-BE49-F238E27FC236}">
                    <a16:creationId xmlns:a16="http://schemas.microsoft.com/office/drawing/2014/main" xmlns="" id="{E22F02BA-F743-443D-B810-9F024173D4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Line 32">
                <a:extLst>
                  <a:ext uri="{FF2B5EF4-FFF2-40B4-BE49-F238E27FC236}">
                    <a16:creationId xmlns:a16="http://schemas.microsoft.com/office/drawing/2014/main" xmlns="" id="{089CFBF2-89BA-4E21-9671-F8D7B57626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Line 33">
                <a:extLst>
                  <a:ext uri="{FF2B5EF4-FFF2-40B4-BE49-F238E27FC236}">
                    <a16:creationId xmlns:a16="http://schemas.microsoft.com/office/drawing/2014/main" xmlns="" id="{12486CE7-9E04-43B3-BA51-6022D1655F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Line 34">
                <a:extLst>
                  <a:ext uri="{FF2B5EF4-FFF2-40B4-BE49-F238E27FC236}">
                    <a16:creationId xmlns:a16="http://schemas.microsoft.com/office/drawing/2014/main" xmlns="" id="{CC8BA5F3-5CAF-4418-A126-DFBF76C1F1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Line 35">
                <a:extLst>
                  <a:ext uri="{FF2B5EF4-FFF2-40B4-BE49-F238E27FC236}">
                    <a16:creationId xmlns:a16="http://schemas.microsoft.com/office/drawing/2014/main" xmlns="" id="{23B3ED49-9632-4F8A-BD07-4E93D2BD62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Line 36">
                <a:extLst>
                  <a:ext uri="{FF2B5EF4-FFF2-40B4-BE49-F238E27FC236}">
                    <a16:creationId xmlns:a16="http://schemas.microsoft.com/office/drawing/2014/main" xmlns="" id="{7B226FF8-FB32-4037-9E45-125586FCC7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Line 37">
                <a:extLst>
                  <a:ext uri="{FF2B5EF4-FFF2-40B4-BE49-F238E27FC236}">
                    <a16:creationId xmlns:a16="http://schemas.microsoft.com/office/drawing/2014/main" xmlns="" id="{C458FD24-9B68-44F2-B044-DE4C116492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Line 38">
                <a:extLst>
                  <a:ext uri="{FF2B5EF4-FFF2-40B4-BE49-F238E27FC236}">
                    <a16:creationId xmlns:a16="http://schemas.microsoft.com/office/drawing/2014/main" xmlns="" id="{9EEF6682-268B-4431-86EF-C9B25DEE11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Line 38">
                <a:extLst>
                  <a:ext uri="{FF2B5EF4-FFF2-40B4-BE49-F238E27FC236}">
                    <a16:creationId xmlns:a16="http://schemas.microsoft.com/office/drawing/2014/main" xmlns="" id="{4B5E174E-E552-4D91-BD70-EAF14F66A8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0" name="Group 41">
              <a:extLst>
                <a:ext uri="{FF2B5EF4-FFF2-40B4-BE49-F238E27FC236}">
                  <a16:creationId xmlns:a16="http://schemas.microsoft.com/office/drawing/2014/main" xmlns="" id="{3DE1787D-506A-4FB6-A6FE-0119FA2F2AA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78" name="Line 42">
                <a:extLst>
                  <a:ext uri="{FF2B5EF4-FFF2-40B4-BE49-F238E27FC236}">
                    <a16:creationId xmlns:a16="http://schemas.microsoft.com/office/drawing/2014/main" xmlns="" id="{1812F265-6991-46A5-8AE5-E879F8AE26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43">
                <a:extLst>
                  <a:ext uri="{FF2B5EF4-FFF2-40B4-BE49-F238E27FC236}">
                    <a16:creationId xmlns:a16="http://schemas.microsoft.com/office/drawing/2014/main" xmlns="" id="{DCD72E42-A145-4CA7-B150-74B01A749F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44">
                <a:extLst>
                  <a:ext uri="{FF2B5EF4-FFF2-40B4-BE49-F238E27FC236}">
                    <a16:creationId xmlns:a16="http://schemas.microsoft.com/office/drawing/2014/main" xmlns="" id="{F51A8D99-CF67-447A-A50D-267B6039F5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1" name="Line 45">
                <a:extLst>
                  <a:ext uri="{FF2B5EF4-FFF2-40B4-BE49-F238E27FC236}">
                    <a16:creationId xmlns:a16="http://schemas.microsoft.com/office/drawing/2014/main" xmlns="" id="{2E14445D-F6EF-43AA-9DCF-49EC602592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46">
                <a:extLst>
                  <a:ext uri="{FF2B5EF4-FFF2-40B4-BE49-F238E27FC236}">
                    <a16:creationId xmlns:a16="http://schemas.microsoft.com/office/drawing/2014/main" xmlns="" id="{E643F270-CE51-4541-83A9-4E6B7D2A3C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47">
                <a:extLst>
                  <a:ext uri="{FF2B5EF4-FFF2-40B4-BE49-F238E27FC236}">
                    <a16:creationId xmlns:a16="http://schemas.microsoft.com/office/drawing/2014/main" xmlns="" id="{5D68CA3F-74A0-438D-9B1C-A2FD9216EA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48">
                <a:extLst>
                  <a:ext uri="{FF2B5EF4-FFF2-40B4-BE49-F238E27FC236}">
                    <a16:creationId xmlns:a16="http://schemas.microsoft.com/office/drawing/2014/main" xmlns="" id="{C65C2D03-5E14-490E-8648-23C1220EF3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49">
                <a:extLst>
                  <a:ext uri="{FF2B5EF4-FFF2-40B4-BE49-F238E27FC236}">
                    <a16:creationId xmlns:a16="http://schemas.microsoft.com/office/drawing/2014/main" xmlns="" id="{9B05279A-FFB4-45FA-B460-E2A93699A3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50">
                <a:extLst>
                  <a:ext uri="{FF2B5EF4-FFF2-40B4-BE49-F238E27FC236}">
                    <a16:creationId xmlns:a16="http://schemas.microsoft.com/office/drawing/2014/main" xmlns="" id="{E202E459-1861-4ACA-85CB-3FC421A501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51">
                <a:extLst>
                  <a:ext uri="{FF2B5EF4-FFF2-40B4-BE49-F238E27FC236}">
                    <a16:creationId xmlns:a16="http://schemas.microsoft.com/office/drawing/2014/main" xmlns="" id="{616062E5-81F0-4EB4-9522-8B5775D459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52">
                <a:extLst>
                  <a:ext uri="{FF2B5EF4-FFF2-40B4-BE49-F238E27FC236}">
                    <a16:creationId xmlns:a16="http://schemas.microsoft.com/office/drawing/2014/main" xmlns="" id="{8B985EF6-5FF5-483D-9463-A531D6F0C0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53">
                <a:extLst>
                  <a:ext uri="{FF2B5EF4-FFF2-40B4-BE49-F238E27FC236}">
                    <a16:creationId xmlns:a16="http://schemas.microsoft.com/office/drawing/2014/main" xmlns="" id="{8E2C41F2-FF85-470A-B760-BE5F16866F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54">
                <a:extLst>
                  <a:ext uri="{FF2B5EF4-FFF2-40B4-BE49-F238E27FC236}">
                    <a16:creationId xmlns:a16="http://schemas.microsoft.com/office/drawing/2014/main" xmlns="" id="{54C8686F-D204-4F86-A6FC-11923F6EB6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55">
                <a:extLst>
                  <a:ext uri="{FF2B5EF4-FFF2-40B4-BE49-F238E27FC236}">
                    <a16:creationId xmlns:a16="http://schemas.microsoft.com/office/drawing/2014/main" xmlns="" id="{75FC8423-11AE-426F-9E87-4A558CFF1F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56">
                <a:extLst>
                  <a:ext uri="{FF2B5EF4-FFF2-40B4-BE49-F238E27FC236}">
                    <a16:creationId xmlns:a16="http://schemas.microsoft.com/office/drawing/2014/main" xmlns="" id="{C998F376-FBB4-4C22-BA6F-819B90E4A6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57">
                <a:extLst>
                  <a:ext uri="{FF2B5EF4-FFF2-40B4-BE49-F238E27FC236}">
                    <a16:creationId xmlns:a16="http://schemas.microsoft.com/office/drawing/2014/main" xmlns="" id="{39EE540A-5A41-4F2C-BE61-60FC435816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58">
                <a:extLst>
                  <a:ext uri="{FF2B5EF4-FFF2-40B4-BE49-F238E27FC236}">
                    <a16:creationId xmlns:a16="http://schemas.microsoft.com/office/drawing/2014/main" xmlns="" id="{8D4D6F04-99B9-43F6-9192-C0DE7A53D2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59">
                <a:extLst>
                  <a:ext uri="{FF2B5EF4-FFF2-40B4-BE49-F238E27FC236}">
                    <a16:creationId xmlns:a16="http://schemas.microsoft.com/office/drawing/2014/main" xmlns="" id="{1BCA7E12-3FF0-4546-B15F-E3D576CF36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60">
                <a:extLst>
                  <a:ext uri="{FF2B5EF4-FFF2-40B4-BE49-F238E27FC236}">
                    <a16:creationId xmlns:a16="http://schemas.microsoft.com/office/drawing/2014/main" xmlns="" id="{B8778B39-FEB5-4A33-BF2A-DD64F86C8B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61">
                <a:extLst>
                  <a:ext uri="{FF2B5EF4-FFF2-40B4-BE49-F238E27FC236}">
                    <a16:creationId xmlns:a16="http://schemas.microsoft.com/office/drawing/2014/main" xmlns="" id="{8F9ADAC9-AA41-4E8D-826E-4A055512D9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62">
                <a:extLst>
                  <a:ext uri="{FF2B5EF4-FFF2-40B4-BE49-F238E27FC236}">
                    <a16:creationId xmlns:a16="http://schemas.microsoft.com/office/drawing/2014/main" xmlns="" id="{F4B073A4-B146-413D-94EC-8476997FC8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63">
                <a:extLst>
                  <a:ext uri="{FF2B5EF4-FFF2-40B4-BE49-F238E27FC236}">
                    <a16:creationId xmlns:a16="http://schemas.microsoft.com/office/drawing/2014/main" xmlns="" id="{9C541EB4-62C1-4C19-9075-66FBABFD86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Line 64">
                <a:extLst>
                  <a:ext uri="{FF2B5EF4-FFF2-40B4-BE49-F238E27FC236}">
                    <a16:creationId xmlns:a16="http://schemas.microsoft.com/office/drawing/2014/main" xmlns="" id="{9A4D8EF0-36B3-4918-94FA-38F43B86AD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Line 65">
                <a:extLst>
                  <a:ext uri="{FF2B5EF4-FFF2-40B4-BE49-F238E27FC236}">
                    <a16:creationId xmlns:a16="http://schemas.microsoft.com/office/drawing/2014/main" xmlns="" id="{4AAF395E-5418-4E22-A091-3F2052106D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Line 44">
                <a:extLst>
                  <a:ext uri="{FF2B5EF4-FFF2-40B4-BE49-F238E27FC236}">
                    <a16:creationId xmlns:a16="http://schemas.microsoft.com/office/drawing/2014/main" xmlns="" id="{0B89AC89-1DC9-4931-BC24-B74B0A52CC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3" name="Line 43">
                <a:extLst>
                  <a:ext uri="{FF2B5EF4-FFF2-40B4-BE49-F238E27FC236}">
                    <a16:creationId xmlns:a16="http://schemas.microsoft.com/office/drawing/2014/main" xmlns="" id="{00A352C3-3DA1-4AF8-88F3-6B2350AB9B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1" name="Group 41">
              <a:extLst>
                <a:ext uri="{FF2B5EF4-FFF2-40B4-BE49-F238E27FC236}">
                  <a16:creationId xmlns:a16="http://schemas.microsoft.com/office/drawing/2014/main" xmlns="" id="{60EF8D69-BFA8-4E5C-8E72-9580F2333AA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52" name="Line 42">
                <a:extLst>
                  <a:ext uri="{FF2B5EF4-FFF2-40B4-BE49-F238E27FC236}">
                    <a16:creationId xmlns:a16="http://schemas.microsoft.com/office/drawing/2014/main" xmlns="" id="{08E68189-523B-4C74-933B-3E0313D4BC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3">
                <a:extLst>
                  <a:ext uri="{FF2B5EF4-FFF2-40B4-BE49-F238E27FC236}">
                    <a16:creationId xmlns:a16="http://schemas.microsoft.com/office/drawing/2014/main" xmlns="" id="{7666CBBC-76B3-44C5-A228-354E8B4806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:a16="http://schemas.microsoft.com/office/drawing/2014/main" xmlns="" id="{1051C323-86D1-459B-86C0-3CF8DC7E9F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45">
                <a:extLst>
                  <a:ext uri="{FF2B5EF4-FFF2-40B4-BE49-F238E27FC236}">
                    <a16:creationId xmlns:a16="http://schemas.microsoft.com/office/drawing/2014/main" xmlns="" id="{6DE3C7BE-6C3F-4037-8AD3-17154DC7B0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46">
                <a:extLst>
                  <a:ext uri="{FF2B5EF4-FFF2-40B4-BE49-F238E27FC236}">
                    <a16:creationId xmlns:a16="http://schemas.microsoft.com/office/drawing/2014/main" xmlns="" id="{B2ABB39A-A2FE-4681-9563-23E2EA4F2C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47">
                <a:extLst>
                  <a:ext uri="{FF2B5EF4-FFF2-40B4-BE49-F238E27FC236}">
                    <a16:creationId xmlns:a16="http://schemas.microsoft.com/office/drawing/2014/main" xmlns="" id="{69953915-0DBC-4021-BDEC-C54EBEB22A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48">
                <a:extLst>
                  <a:ext uri="{FF2B5EF4-FFF2-40B4-BE49-F238E27FC236}">
                    <a16:creationId xmlns:a16="http://schemas.microsoft.com/office/drawing/2014/main" xmlns="" id="{B11F6F2A-56D6-4A83-B611-F0E4279E08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49">
                <a:extLst>
                  <a:ext uri="{FF2B5EF4-FFF2-40B4-BE49-F238E27FC236}">
                    <a16:creationId xmlns:a16="http://schemas.microsoft.com/office/drawing/2014/main" xmlns="" id="{DE14EDD8-DBCD-4727-9FD3-4091254126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50">
                <a:extLst>
                  <a:ext uri="{FF2B5EF4-FFF2-40B4-BE49-F238E27FC236}">
                    <a16:creationId xmlns:a16="http://schemas.microsoft.com/office/drawing/2014/main" xmlns="" id="{8793BBB6-BD41-414F-839A-B69EAE3FF8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51">
                <a:extLst>
                  <a:ext uri="{FF2B5EF4-FFF2-40B4-BE49-F238E27FC236}">
                    <a16:creationId xmlns:a16="http://schemas.microsoft.com/office/drawing/2014/main" xmlns="" id="{1416FCFA-731F-4334-8914-3F7AB009D4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52">
                <a:extLst>
                  <a:ext uri="{FF2B5EF4-FFF2-40B4-BE49-F238E27FC236}">
                    <a16:creationId xmlns:a16="http://schemas.microsoft.com/office/drawing/2014/main" xmlns="" id="{6D7643CF-8823-4063-BA22-7358684765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53">
                <a:extLst>
                  <a:ext uri="{FF2B5EF4-FFF2-40B4-BE49-F238E27FC236}">
                    <a16:creationId xmlns:a16="http://schemas.microsoft.com/office/drawing/2014/main" xmlns="" id="{3CB79840-B0EE-4107-906D-F0DB23C7A4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54">
                <a:extLst>
                  <a:ext uri="{FF2B5EF4-FFF2-40B4-BE49-F238E27FC236}">
                    <a16:creationId xmlns:a16="http://schemas.microsoft.com/office/drawing/2014/main" xmlns="" id="{F7ED627F-CB12-465A-B1D0-243AF00563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55">
                <a:extLst>
                  <a:ext uri="{FF2B5EF4-FFF2-40B4-BE49-F238E27FC236}">
                    <a16:creationId xmlns:a16="http://schemas.microsoft.com/office/drawing/2014/main" xmlns="" id="{368B3222-415F-4903-AAA1-2F94A3FC08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56">
                <a:extLst>
                  <a:ext uri="{FF2B5EF4-FFF2-40B4-BE49-F238E27FC236}">
                    <a16:creationId xmlns:a16="http://schemas.microsoft.com/office/drawing/2014/main" xmlns="" id="{BDACC718-02EF-4E63-887A-C0D29DD4B8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57">
                <a:extLst>
                  <a:ext uri="{FF2B5EF4-FFF2-40B4-BE49-F238E27FC236}">
                    <a16:creationId xmlns:a16="http://schemas.microsoft.com/office/drawing/2014/main" xmlns="" id="{BFFA6325-E228-4C44-8778-702510C033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58">
                <a:extLst>
                  <a:ext uri="{FF2B5EF4-FFF2-40B4-BE49-F238E27FC236}">
                    <a16:creationId xmlns:a16="http://schemas.microsoft.com/office/drawing/2014/main" xmlns="" id="{9AE77159-F0BE-4220-9F00-5F128FA2FF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59">
                <a:extLst>
                  <a:ext uri="{FF2B5EF4-FFF2-40B4-BE49-F238E27FC236}">
                    <a16:creationId xmlns:a16="http://schemas.microsoft.com/office/drawing/2014/main" xmlns="" id="{0548C9F1-AABC-4B82-891E-532713B286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60">
                <a:extLst>
                  <a:ext uri="{FF2B5EF4-FFF2-40B4-BE49-F238E27FC236}">
                    <a16:creationId xmlns:a16="http://schemas.microsoft.com/office/drawing/2014/main" xmlns="" id="{07DC5BA9-225E-4222-9001-E9CF7C3CF3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61">
                <a:extLst>
                  <a:ext uri="{FF2B5EF4-FFF2-40B4-BE49-F238E27FC236}">
                    <a16:creationId xmlns:a16="http://schemas.microsoft.com/office/drawing/2014/main" xmlns="" id="{1875353C-1E5A-40A1-A48A-8B6B0CB0C7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62">
                <a:extLst>
                  <a:ext uri="{FF2B5EF4-FFF2-40B4-BE49-F238E27FC236}">
                    <a16:creationId xmlns:a16="http://schemas.microsoft.com/office/drawing/2014/main" xmlns="" id="{4FFEDDD9-D0EE-417B-97B1-A9FCF28978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63">
                <a:extLst>
                  <a:ext uri="{FF2B5EF4-FFF2-40B4-BE49-F238E27FC236}">
                    <a16:creationId xmlns:a16="http://schemas.microsoft.com/office/drawing/2014/main" xmlns="" id="{997A47B1-7588-4717-9622-4D5DFE9980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64">
                <a:extLst>
                  <a:ext uri="{FF2B5EF4-FFF2-40B4-BE49-F238E27FC236}">
                    <a16:creationId xmlns:a16="http://schemas.microsoft.com/office/drawing/2014/main" xmlns="" id="{1C67714C-5DA5-4F97-ABDA-F2156A662F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65">
                <a:extLst>
                  <a:ext uri="{FF2B5EF4-FFF2-40B4-BE49-F238E27FC236}">
                    <a16:creationId xmlns:a16="http://schemas.microsoft.com/office/drawing/2014/main" xmlns="" id="{FD4BE800-F8D9-4D8A-841C-F9ACD9CC0D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44">
                <a:extLst>
                  <a:ext uri="{FF2B5EF4-FFF2-40B4-BE49-F238E27FC236}">
                    <a16:creationId xmlns:a16="http://schemas.microsoft.com/office/drawing/2014/main" xmlns="" id="{A36B25A0-8066-4A8C-A9F2-24C007692C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43">
                <a:extLst>
                  <a:ext uri="{FF2B5EF4-FFF2-40B4-BE49-F238E27FC236}">
                    <a16:creationId xmlns:a16="http://schemas.microsoft.com/office/drawing/2014/main" xmlns="" id="{782E2C58-1254-482F-9E2B-3E375174C3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xmlns="" id="{315E9B30-2273-49FD-90AF-9D0D2F5FE721}"/>
              </a:ext>
            </a:extLst>
          </p:cNvPr>
          <p:cNvGrpSpPr/>
          <p:nvPr userDrawn="1"/>
        </p:nvGrpSpPr>
        <p:grpSpPr>
          <a:xfrm>
            <a:off x="762600" y="1665288"/>
            <a:ext cx="6662575" cy="4108450"/>
            <a:chOff x="762600" y="1665288"/>
            <a:chExt cx="6662575" cy="4108450"/>
          </a:xfrm>
        </p:grpSpPr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xmlns="" id="{F55CA116-8DCB-4FD2-84DA-416646D063C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1665288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xmlns="" id="{CF59365B-8D32-4034-A318-11F88930E55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178844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xmlns="" id="{316C1A42-667D-4CCB-BB97-FEB47DDE09E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692400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xmlns="" id="{5FE36349-EC99-40BF-8C87-452B9486DD4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205956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xmlns="" id="{6C8F251C-6AE4-4F09-9646-3A98AD30505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719512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xmlns="" id="{8FC44AC5-CFED-46C1-ABAA-0FEDCA5E993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233068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xmlns="" id="{6178537D-8A19-47F2-9C44-C56CECDECD8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746624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xmlns="" id="{98C70BCF-3352-4208-8708-4E42271F7AB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260180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xmlns="" id="{D18270FA-BBFE-41FB-A35C-22B4082BD5A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773738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0" name="Footer Placeholder 4">
            <a:extLst>
              <a:ext uri="{FF2B5EF4-FFF2-40B4-BE49-F238E27FC236}">
                <a16:creationId xmlns:a16="http://schemas.microsoft.com/office/drawing/2014/main" xmlns="" id="{22A9E8CE-C446-4B84-90F6-9089D8C576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31" name="Slide Number Placeholder 5">
            <a:extLst>
              <a:ext uri="{FF2B5EF4-FFF2-40B4-BE49-F238E27FC236}">
                <a16:creationId xmlns:a16="http://schemas.microsoft.com/office/drawing/2014/main" xmlns="" id="{0A7BAC85-433A-404C-A385-53B017B83D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32" name="Footer Placeholder 4">
            <a:extLst>
              <a:ext uri="{FF2B5EF4-FFF2-40B4-BE49-F238E27FC236}">
                <a16:creationId xmlns:a16="http://schemas.microsoft.com/office/drawing/2014/main" xmlns="" id="{9F794974-F03D-49A7-9035-B796408B8F7F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578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red">
    <p:bg bwMode="gray">
      <p:bgPr>
        <a:solidFill>
          <a:srgbClr val="E745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4F498D-9C19-4150-B2A1-B9C9710DF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4" name="agenda item">
            <a:extLst>
              <a:ext uri="{FF2B5EF4-FFF2-40B4-BE49-F238E27FC236}">
                <a16:creationId xmlns:a16="http://schemas.microsoft.com/office/drawing/2014/main" xmlns="" id="{9A1F360A-6076-42FE-9F2F-0A6483A1AD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601" y="166455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5" name="agenda page number">
            <a:extLst>
              <a:ext uri="{FF2B5EF4-FFF2-40B4-BE49-F238E27FC236}">
                <a16:creationId xmlns:a16="http://schemas.microsoft.com/office/drawing/2014/main" xmlns="" id="{DD067EE4-1A7A-4BAC-A660-073A0A85FD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3420" y="1664551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6" name="agenda item">
            <a:extLst>
              <a:ext uri="{FF2B5EF4-FFF2-40B4-BE49-F238E27FC236}">
                <a16:creationId xmlns:a16="http://schemas.microsoft.com/office/drawing/2014/main" xmlns="" id="{3240BC18-59B0-4E90-9E8A-51604C5658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601" y="217818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7" name="agenda page number">
            <a:extLst>
              <a:ext uri="{FF2B5EF4-FFF2-40B4-BE49-F238E27FC236}">
                <a16:creationId xmlns:a16="http://schemas.microsoft.com/office/drawing/2014/main" xmlns="" id="{D53AAF8A-5109-4AF7-9E47-C07C800B92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43420" y="217785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8" name="agenda item">
            <a:extLst>
              <a:ext uri="{FF2B5EF4-FFF2-40B4-BE49-F238E27FC236}">
                <a16:creationId xmlns:a16="http://schemas.microsoft.com/office/drawing/2014/main" xmlns="" id="{C2533142-98CE-4BC3-B1FA-632425D8F6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2601" y="2691823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9" name="agenda page number">
            <a:extLst>
              <a:ext uri="{FF2B5EF4-FFF2-40B4-BE49-F238E27FC236}">
                <a16:creationId xmlns:a16="http://schemas.microsoft.com/office/drawing/2014/main" xmlns="" id="{38FE195E-8EA4-4EAC-84CC-7CB44CC85F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43420" y="269266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0" name="agenda item">
            <a:extLst>
              <a:ext uri="{FF2B5EF4-FFF2-40B4-BE49-F238E27FC236}">
                <a16:creationId xmlns:a16="http://schemas.microsoft.com/office/drawing/2014/main" xmlns="" id="{414B53FD-B5FF-4B18-B41A-A992309F8C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601" y="3205459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1" name="agenda page number">
            <a:extLst>
              <a:ext uri="{FF2B5EF4-FFF2-40B4-BE49-F238E27FC236}">
                <a16:creationId xmlns:a16="http://schemas.microsoft.com/office/drawing/2014/main" xmlns="" id="{CB181979-E42A-4288-97EB-73FBB308E4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43420" y="320597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2" name="agenda item">
            <a:extLst>
              <a:ext uri="{FF2B5EF4-FFF2-40B4-BE49-F238E27FC236}">
                <a16:creationId xmlns:a16="http://schemas.microsoft.com/office/drawing/2014/main" xmlns="" id="{7A49D616-2627-4DDC-9A6B-B9F4F6F1E80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2601" y="3719095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3" name="agenda page number">
            <a:extLst>
              <a:ext uri="{FF2B5EF4-FFF2-40B4-BE49-F238E27FC236}">
                <a16:creationId xmlns:a16="http://schemas.microsoft.com/office/drawing/2014/main" xmlns="" id="{177C0D42-DB89-42AB-B292-D877959CC11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43420" y="371857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4" name="agenda item">
            <a:extLst>
              <a:ext uri="{FF2B5EF4-FFF2-40B4-BE49-F238E27FC236}">
                <a16:creationId xmlns:a16="http://schemas.microsoft.com/office/drawing/2014/main" xmlns="" id="{4D0E0EEC-D14D-433F-A700-3ADE078DC69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601" y="423273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5" name="agenda page number">
            <a:extLst>
              <a:ext uri="{FF2B5EF4-FFF2-40B4-BE49-F238E27FC236}">
                <a16:creationId xmlns:a16="http://schemas.microsoft.com/office/drawing/2014/main" xmlns="" id="{A1B93C8F-6DA8-46EA-80F9-434DD6A68B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043420" y="423188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6" name="agenda item">
            <a:extLst>
              <a:ext uri="{FF2B5EF4-FFF2-40B4-BE49-F238E27FC236}">
                <a16:creationId xmlns:a16="http://schemas.microsoft.com/office/drawing/2014/main" xmlns="" id="{7FE11B5B-696F-4145-900C-2721D3B1D99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62601" y="474636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7" name="agenda page number">
            <a:extLst>
              <a:ext uri="{FF2B5EF4-FFF2-40B4-BE49-F238E27FC236}">
                <a16:creationId xmlns:a16="http://schemas.microsoft.com/office/drawing/2014/main" xmlns="" id="{B6E4BD00-8A2D-4629-99B6-D6931CD88AB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43420" y="474669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8" name="agenda item">
            <a:extLst>
              <a:ext uri="{FF2B5EF4-FFF2-40B4-BE49-F238E27FC236}">
                <a16:creationId xmlns:a16="http://schemas.microsoft.com/office/drawing/2014/main" xmlns="" id="{1BB2D67D-B22E-4037-8E35-CB8011099C0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62601" y="5260002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9" name="agenda page number">
            <a:extLst>
              <a:ext uri="{FF2B5EF4-FFF2-40B4-BE49-F238E27FC236}">
                <a16:creationId xmlns:a16="http://schemas.microsoft.com/office/drawing/2014/main" xmlns="" id="{08319ECD-5E8D-4BFD-8889-911E5AF2D67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043420" y="5260002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pic>
        <p:nvPicPr>
          <p:cNvPr id="146" name="Picture 145">
            <a:extLst>
              <a:ext uri="{FF2B5EF4-FFF2-40B4-BE49-F238E27FC236}">
                <a16:creationId xmlns:a16="http://schemas.microsoft.com/office/drawing/2014/main" xmlns="" id="{B9CD3C29-02ED-4E0A-B56D-34525F6033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:a16="http://schemas.microsoft.com/office/drawing/2014/main" xmlns="" id="{AB563529-FEFA-44E8-9C72-65AD3F70301C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48" name="Group 21">
              <a:extLst>
                <a:ext uri="{FF2B5EF4-FFF2-40B4-BE49-F238E27FC236}">
                  <a16:creationId xmlns:a16="http://schemas.microsoft.com/office/drawing/2014/main" xmlns="" id="{EA8CC154-0152-4677-A4F8-CD7CFA616FF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220" name="Line 22">
                <a:extLst>
                  <a:ext uri="{FF2B5EF4-FFF2-40B4-BE49-F238E27FC236}">
                    <a16:creationId xmlns:a16="http://schemas.microsoft.com/office/drawing/2014/main" xmlns="" id="{74EE8703-DB8F-4043-A638-438524940F7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Line 23">
                <a:extLst>
                  <a:ext uri="{FF2B5EF4-FFF2-40B4-BE49-F238E27FC236}">
                    <a16:creationId xmlns:a16="http://schemas.microsoft.com/office/drawing/2014/main" xmlns="" id="{9D263902-6BF6-4C8F-A978-97A4684613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Line 24">
                <a:extLst>
                  <a:ext uri="{FF2B5EF4-FFF2-40B4-BE49-F238E27FC236}">
                    <a16:creationId xmlns:a16="http://schemas.microsoft.com/office/drawing/2014/main" xmlns="" id="{B383705B-CBC7-47BB-BB5F-3B4F5567FA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" name="Line 25">
                <a:extLst>
                  <a:ext uri="{FF2B5EF4-FFF2-40B4-BE49-F238E27FC236}">
                    <a16:creationId xmlns:a16="http://schemas.microsoft.com/office/drawing/2014/main" xmlns="" id="{F19D34BF-F4F5-4E6B-ACFB-5669B93A9F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Line 26">
                <a:extLst>
                  <a:ext uri="{FF2B5EF4-FFF2-40B4-BE49-F238E27FC236}">
                    <a16:creationId xmlns:a16="http://schemas.microsoft.com/office/drawing/2014/main" xmlns="" id="{58DEE34B-8719-48F1-9D44-C58C7446D2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Line 27">
                <a:extLst>
                  <a:ext uri="{FF2B5EF4-FFF2-40B4-BE49-F238E27FC236}">
                    <a16:creationId xmlns:a16="http://schemas.microsoft.com/office/drawing/2014/main" xmlns="" id="{52E6E267-F245-4D29-9CE8-D17CE537CB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Line 28">
                <a:extLst>
                  <a:ext uri="{FF2B5EF4-FFF2-40B4-BE49-F238E27FC236}">
                    <a16:creationId xmlns:a16="http://schemas.microsoft.com/office/drawing/2014/main" xmlns="" id="{DF3764C0-86B3-497E-878D-E2D8489898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Line 31">
                <a:extLst>
                  <a:ext uri="{FF2B5EF4-FFF2-40B4-BE49-F238E27FC236}">
                    <a16:creationId xmlns:a16="http://schemas.microsoft.com/office/drawing/2014/main" xmlns="" id="{BB9E6584-CAED-4431-9AAE-8D23138B0E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Line 32">
                <a:extLst>
                  <a:ext uri="{FF2B5EF4-FFF2-40B4-BE49-F238E27FC236}">
                    <a16:creationId xmlns:a16="http://schemas.microsoft.com/office/drawing/2014/main" xmlns="" id="{87D286F2-6920-495E-9614-CC4860B6B8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Line 33">
                <a:extLst>
                  <a:ext uri="{FF2B5EF4-FFF2-40B4-BE49-F238E27FC236}">
                    <a16:creationId xmlns:a16="http://schemas.microsoft.com/office/drawing/2014/main" xmlns="" id="{5B5412E2-43E0-4FF1-AA67-5C64665623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Line 34">
                <a:extLst>
                  <a:ext uri="{FF2B5EF4-FFF2-40B4-BE49-F238E27FC236}">
                    <a16:creationId xmlns:a16="http://schemas.microsoft.com/office/drawing/2014/main" xmlns="" id="{196F2A91-FC65-4010-9263-B6B1D6D726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Line 35">
                <a:extLst>
                  <a:ext uri="{FF2B5EF4-FFF2-40B4-BE49-F238E27FC236}">
                    <a16:creationId xmlns:a16="http://schemas.microsoft.com/office/drawing/2014/main" xmlns="" id="{7B5577F0-E5D5-4EDA-8A88-6BADC2BF24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Line 36">
                <a:extLst>
                  <a:ext uri="{FF2B5EF4-FFF2-40B4-BE49-F238E27FC236}">
                    <a16:creationId xmlns:a16="http://schemas.microsoft.com/office/drawing/2014/main" xmlns="" id="{6FEFEA4A-D858-4D6A-AE33-8D14ED2498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Line 37">
                <a:extLst>
                  <a:ext uri="{FF2B5EF4-FFF2-40B4-BE49-F238E27FC236}">
                    <a16:creationId xmlns:a16="http://schemas.microsoft.com/office/drawing/2014/main" xmlns="" id="{AD2F1F9C-7B4D-4279-9F2D-FCCFB369F3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" name="Line 38">
                <a:extLst>
                  <a:ext uri="{FF2B5EF4-FFF2-40B4-BE49-F238E27FC236}">
                    <a16:creationId xmlns:a16="http://schemas.microsoft.com/office/drawing/2014/main" xmlns="" id="{81B5FD61-786B-4549-8E3A-96119F2C3B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" name="Line 38">
                <a:extLst>
                  <a:ext uri="{FF2B5EF4-FFF2-40B4-BE49-F238E27FC236}">
                    <a16:creationId xmlns:a16="http://schemas.microsoft.com/office/drawing/2014/main" xmlns="" id="{8A171D33-FBC6-4BDF-8F87-A0574D1408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49" name="Group 21">
              <a:extLst>
                <a:ext uri="{FF2B5EF4-FFF2-40B4-BE49-F238E27FC236}">
                  <a16:creationId xmlns:a16="http://schemas.microsoft.com/office/drawing/2014/main" xmlns="" id="{2ACA2C6A-F36D-4757-ACFD-160C20511E6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204" name="Line 22">
                <a:extLst>
                  <a:ext uri="{FF2B5EF4-FFF2-40B4-BE49-F238E27FC236}">
                    <a16:creationId xmlns:a16="http://schemas.microsoft.com/office/drawing/2014/main" xmlns="" id="{08012AAD-FF6D-46EF-848D-A3EA11AE73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Line 23">
                <a:extLst>
                  <a:ext uri="{FF2B5EF4-FFF2-40B4-BE49-F238E27FC236}">
                    <a16:creationId xmlns:a16="http://schemas.microsoft.com/office/drawing/2014/main" xmlns="" id="{C3F26591-9AF8-4C46-A5E1-DD2D8BCA5A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" name="Line 24">
                <a:extLst>
                  <a:ext uri="{FF2B5EF4-FFF2-40B4-BE49-F238E27FC236}">
                    <a16:creationId xmlns:a16="http://schemas.microsoft.com/office/drawing/2014/main" xmlns="" id="{F348F4DB-2E12-43F0-9370-A20C062CF3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" name="Line 25">
                <a:extLst>
                  <a:ext uri="{FF2B5EF4-FFF2-40B4-BE49-F238E27FC236}">
                    <a16:creationId xmlns:a16="http://schemas.microsoft.com/office/drawing/2014/main" xmlns="" id="{71685652-AA28-4B72-A139-9A1B66E923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Line 26">
                <a:extLst>
                  <a:ext uri="{FF2B5EF4-FFF2-40B4-BE49-F238E27FC236}">
                    <a16:creationId xmlns:a16="http://schemas.microsoft.com/office/drawing/2014/main" xmlns="" id="{EEB30B26-9C57-4966-84BD-1704B00054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Line 27">
                <a:extLst>
                  <a:ext uri="{FF2B5EF4-FFF2-40B4-BE49-F238E27FC236}">
                    <a16:creationId xmlns:a16="http://schemas.microsoft.com/office/drawing/2014/main" xmlns="" id="{814F39BB-7B7C-4BA0-9359-3E1E17DBB5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Line 28">
                <a:extLst>
                  <a:ext uri="{FF2B5EF4-FFF2-40B4-BE49-F238E27FC236}">
                    <a16:creationId xmlns:a16="http://schemas.microsoft.com/office/drawing/2014/main" xmlns="" id="{9CD92758-E6AE-49C0-81AD-51CAC2BB9B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Line 31">
                <a:extLst>
                  <a:ext uri="{FF2B5EF4-FFF2-40B4-BE49-F238E27FC236}">
                    <a16:creationId xmlns:a16="http://schemas.microsoft.com/office/drawing/2014/main" xmlns="" id="{31B82DF0-26A6-4261-BF92-54603E9063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Line 32">
                <a:extLst>
                  <a:ext uri="{FF2B5EF4-FFF2-40B4-BE49-F238E27FC236}">
                    <a16:creationId xmlns:a16="http://schemas.microsoft.com/office/drawing/2014/main" xmlns="" id="{4EDC699A-0CAC-4034-B88D-EA9F8904B6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Line 33">
                <a:extLst>
                  <a:ext uri="{FF2B5EF4-FFF2-40B4-BE49-F238E27FC236}">
                    <a16:creationId xmlns:a16="http://schemas.microsoft.com/office/drawing/2014/main" xmlns="" id="{EA04135B-B39C-4726-AB47-D253A68CD3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Line 34">
                <a:extLst>
                  <a:ext uri="{FF2B5EF4-FFF2-40B4-BE49-F238E27FC236}">
                    <a16:creationId xmlns:a16="http://schemas.microsoft.com/office/drawing/2014/main" xmlns="" id="{842890CF-6D1F-41AE-B850-FBD95EC3EF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Line 35">
                <a:extLst>
                  <a:ext uri="{FF2B5EF4-FFF2-40B4-BE49-F238E27FC236}">
                    <a16:creationId xmlns:a16="http://schemas.microsoft.com/office/drawing/2014/main" xmlns="" id="{C8D83FB0-0B35-4AA3-BEBF-24AF1C6152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Line 36">
                <a:extLst>
                  <a:ext uri="{FF2B5EF4-FFF2-40B4-BE49-F238E27FC236}">
                    <a16:creationId xmlns:a16="http://schemas.microsoft.com/office/drawing/2014/main" xmlns="" id="{D92C39C7-644C-47F7-922A-1A43440157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Line 37">
                <a:extLst>
                  <a:ext uri="{FF2B5EF4-FFF2-40B4-BE49-F238E27FC236}">
                    <a16:creationId xmlns:a16="http://schemas.microsoft.com/office/drawing/2014/main" xmlns="" id="{02AFFAA1-68F8-4520-A2F5-931C364083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Line 38">
                <a:extLst>
                  <a:ext uri="{FF2B5EF4-FFF2-40B4-BE49-F238E27FC236}">
                    <a16:creationId xmlns:a16="http://schemas.microsoft.com/office/drawing/2014/main" xmlns="" id="{2A15777E-34A6-48C7-8A65-519046BE3E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Line 38">
                <a:extLst>
                  <a:ext uri="{FF2B5EF4-FFF2-40B4-BE49-F238E27FC236}">
                    <a16:creationId xmlns:a16="http://schemas.microsoft.com/office/drawing/2014/main" xmlns="" id="{809ED18B-AA87-4773-935E-53D5BFDD3A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0" name="Group 41">
              <a:extLst>
                <a:ext uri="{FF2B5EF4-FFF2-40B4-BE49-F238E27FC236}">
                  <a16:creationId xmlns:a16="http://schemas.microsoft.com/office/drawing/2014/main" xmlns="" id="{CA94F417-875D-438A-ADAB-7FA369D06F7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78" name="Line 42">
                <a:extLst>
                  <a:ext uri="{FF2B5EF4-FFF2-40B4-BE49-F238E27FC236}">
                    <a16:creationId xmlns:a16="http://schemas.microsoft.com/office/drawing/2014/main" xmlns="" id="{E0F484D1-C7B3-44AE-B01C-1CF901E16F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43">
                <a:extLst>
                  <a:ext uri="{FF2B5EF4-FFF2-40B4-BE49-F238E27FC236}">
                    <a16:creationId xmlns:a16="http://schemas.microsoft.com/office/drawing/2014/main" xmlns="" id="{46651111-7590-4214-9471-FD8BCC59F3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44">
                <a:extLst>
                  <a:ext uri="{FF2B5EF4-FFF2-40B4-BE49-F238E27FC236}">
                    <a16:creationId xmlns:a16="http://schemas.microsoft.com/office/drawing/2014/main" xmlns="" id="{26380D8C-4BD3-410E-995B-810A417254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1" name="Line 45">
                <a:extLst>
                  <a:ext uri="{FF2B5EF4-FFF2-40B4-BE49-F238E27FC236}">
                    <a16:creationId xmlns:a16="http://schemas.microsoft.com/office/drawing/2014/main" xmlns="" id="{741955B8-4C55-472D-B5A5-D6F9413C89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46">
                <a:extLst>
                  <a:ext uri="{FF2B5EF4-FFF2-40B4-BE49-F238E27FC236}">
                    <a16:creationId xmlns:a16="http://schemas.microsoft.com/office/drawing/2014/main" xmlns="" id="{E36891C5-071F-4821-88A7-0B281464D2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47">
                <a:extLst>
                  <a:ext uri="{FF2B5EF4-FFF2-40B4-BE49-F238E27FC236}">
                    <a16:creationId xmlns:a16="http://schemas.microsoft.com/office/drawing/2014/main" xmlns="" id="{5996CEF8-549E-47F2-960B-1DF482B9BF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48">
                <a:extLst>
                  <a:ext uri="{FF2B5EF4-FFF2-40B4-BE49-F238E27FC236}">
                    <a16:creationId xmlns:a16="http://schemas.microsoft.com/office/drawing/2014/main" xmlns="" id="{8C51BA0F-D776-484B-AA13-82CB78C663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49">
                <a:extLst>
                  <a:ext uri="{FF2B5EF4-FFF2-40B4-BE49-F238E27FC236}">
                    <a16:creationId xmlns:a16="http://schemas.microsoft.com/office/drawing/2014/main" xmlns="" id="{390DC8AC-A3CA-465C-A3F5-45A9527AAE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50">
                <a:extLst>
                  <a:ext uri="{FF2B5EF4-FFF2-40B4-BE49-F238E27FC236}">
                    <a16:creationId xmlns:a16="http://schemas.microsoft.com/office/drawing/2014/main" xmlns="" id="{B1919C81-EB7C-4FE4-A038-29640B1B03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51">
                <a:extLst>
                  <a:ext uri="{FF2B5EF4-FFF2-40B4-BE49-F238E27FC236}">
                    <a16:creationId xmlns:a16="http://schemas.microsoft.com/office/drawing/2014/main" xmlns="" id="{A74CF13D-016A-4E3E-8531-FAA38C342C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52">
                <a:extLst>
                  <a:ext uri="{FF2B5EF4-FFF2-40B4-BE49-F238E27FC236}">
                    <a16:creationId xmlns:a16="http://schemas.microsoft.com/office/drawing/2014/main" xmlns="" id="{6878EEE6-34E5-49A2-9E52-885A1EE6A4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53">
                <a:extLst>
                  <a:ext uri="{FF2B5EF4-FFF2-40B4-BE49-F238E27FC236}">
                    <a16:creationId xmlns:a16="http://schemas.microsoft.com/office/drawing/2014/main" xmlns="" id="{88DFD374-6DDF-494A-960A-9726A92DBE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54">
                <a:extLst>
                  <a:ext uri="{FF2B5EF4-FFF2-40B4-BE49-F238E27FC236}">
                    <a16:creationId xmlns:a16="http://schemas.microsoft.com/office/drawing/2014/main" xmlns="" id="{B92A7782-3530-43C6-9533-9FEA5492A97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55">
                <a:extLst>
                  <a:ext uri="{FF2B5EF4-FFF2-40B4-BE49-F238E27FC236}">
                    <a16:creationId xmlns:a16="http://schemas.microsoft.com/office/drawing/2014/main" xmlns="" id="{099CFCB6-0F2D-4029-A98B-54E0915F2A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56">
                <a:extLst>
                  <a:ext uri="{FF2B5EF4-FFF2-40B4-BE49-F238E27FC236}">
                    <a16:creationId xmlns:a16="http://schemas.microsoft.com/office/drawing/2014/main" xmlns="" id="{066A7CB8-601B-457A-90F5-50249ECECB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57">
                <a:extLst>
                  <a:ext uri="{FF2B5EF4-FFF2-40B4-BE49-F238E27FC236}">
                    <a16:creationId xmlns:a16="http://schemas.microsoft.com/office/drawing/2014/main" xmlns="" id="{D2E2751C-DE47-4654-B286-CB50C67D81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58">
                <a:extLst>
                  <a:ext uri="{FF2B5EF4-FFF2-40B4-BE49-F238E27FC236}">
                    <a16:creationId xmlns:a16="http://schemas.microsoft.com/office/drawing/2014/main" xmlns="" id="{BF15AD9A-B9BF-43E5-985E-64E0A1921B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59">
                <a:extLst>
                  <a:ext uri="{FF2B5EF4-FFF2-40B4-BE49-F238E27FC236}">
                    <a16:creationId xmlns:a16="http://schemas.microsoft.com/office/drawing/2014/main" xmlns="" id="{FE84E89C-191E-484D-9B82-D33FB213B2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60">
                <a:extLst>
                  <a:ext uri="{FF2B5EF4-FFF2-40B4-BE49-F238E27FC236}">
                    <a16:creationId xmlns:a16="http://schemas.microsoft.com/office/drawing/2014/main" xmlns="" id="{972D243C-FD9F-44ED-BAAC-F1813119DC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61">
                <a:extLst>
                  <a:ext uri="{FF2B5EF4-FFF2-40B4-BE49-F238E27FC236}">
                    <a16:creationId xmlns:a16="http://schemas.microsoft.com/office/drawing/2014/main" xmlns="" id="{9AD17C73-BA2F-483C-A87F-D066CD5181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62">
                <a:extLst>
                  <a:ext uri="{FF2B5EF4-FFF2-40B4-BE49-F238E27FC236}">
                    <a16:creationId xmlns:a16="http://schemas.microsoft.com/office/drawing/2014/main" xmlns="" id="{3019B28B-8037-4FEA-AFC1-E4D7BEF6AB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63">
                <a:extLst>
                  <a:ext uri="{FF2B5EF4-FFF2-40B4-BE49-F238E27FC236}">
                    <a16:creationId xmlns:a16="http://schemas.microsoft.com/office/drawing/2014/main" xmlns="" id="{9913B30E-5211-4AA0-9896-97AC1B7C3E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Line 64">
                <a:extLst>
                  <a:ext uri="{FF2B5EF4-FFF2-40B4-BE49-F238E27FC236}">
                    <a16:creationId xmlns:a16="http://schemas.microsoft.com/office/drawing/2014/main" xmlns="" id="{26EF77C1-4159-4B32-9AD2-DCFBA28A92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Line 65">
                <a:extLst>
                  <a:ext uri="{FF2B5EF4-FFF2-40B4-BE49-F238E27FC236}">
                    <a16:creationId xmlns:a16="http://schemas.microsoft.com/office/drawing/2014/main" xmlns="" id="{617A3A6D-2E46-43A7-BEB5-27BF541C11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Line 44">
                <a:extLst>
                  <a:ext uri="{FF2B5EF4-FFF2-40B4-BE49-F238E27FC236}">
                    <a16:creationId xmlns:a16="http://schemas.microsoft.com/office/drawing/2014/main" xmlns="" id="{E2E20D47-1889-40BC-AFBF-858E441C8C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3" name="Line 43">
                <a:extLst>
                  <a:ext uri="{FF2B5EF4-FFF2-40B4-BE49-F238E27FC236}">
                    <a16:creationId xmlns:a16="http://schemas.microsoft.com/office/drawing/2014/main" xmlns="" id="{4DB1F470-4C90-443D-B6B7-88114CA4A6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1" name="Group 41">
              <a:extLst>
                <a:ext uri="{FF2B5EF4-FFF2-40B4-BE49-F238E27FC236}">
                  <a16:creationId xmlns:a16="http://schemas.microsoft.com/office/drawing/2014/main" xmlns="" id="{C48AFA3E-E162-4565-A390-A1665686F06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52" name="Line 42">
                <a:extLst>
                  <a:ext uri="{FF2B5EF4-FFF2-40B4-BE49-F238E27FC236}">
                    <a16:creationId xmlns:a16="http://schemas.microsoft.com/office/drawing/2014/main" xmlns="" id="{3F74D162-FF21-44D4-8DC2-576D427B7E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3">
                <a:extLst>
                  <a:ext uri="{FF2B5EF4-FFF2-40B4-BE49-F238E27FC236}">
                    <a16:creationId xmlns:a16="http://schemas.microsoft.com/office/drawing/2014/main" xmlns="" id="{E4DFBE2B-AA7B-490A-87A4-5E90827E62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:a16="http://schemas.microsoft.com/office/drawing/2014/main" xmlns="" id="{D92C0DFF-69E9-43F5-A252-81A81C1AE5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45">
                <a:extLst>
                  <a:ext uri="{FF2B5EF4-FFF2-40B4-BE49-F238E27FC236}">
                    <a16:creationId xmlns:a16="http://schemas.microsoft.com/office/drawing/2014/main" xmlns="" id="{8FC4D26B-9E0C-401E-A316-AC6ABCC74D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46">
                <a:extLst>
                  <a:ext uri="{FF2B5EF4-FFF2-40B4-BE49-F238E27FC236}">
                    <a16:creationId xmlns:a16="http://schemas.microsoft.com/office/drawing/2014/main" xmlns="" id="{036430DD-A0F4-462F-BE98-B4B57A4944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47">
                <a:extLst>
                  <a:ext uri="{FF2B5EF4-FFF2-40B4-BE49-F238E27FC236}">
                    <a16:creationId xmlns:a16="http://schemas.microsoft.com/office/drawing/2014/main" xmlns="" id="{D297E443-2763-48BC-91B5-866328DA72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48">
                <a:extLst>
                  <a:ext uri="{FF2B5EF4-FFF2-40B4-BE49-F238E27FC236}">
                    <a16:creationId xmlns:a16="http://schemas.microsoft.com/office/drawing/2014/main" xmlns="" id="{67B14845-F254-4BCF-944C-E2A115C964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49">
                <a:extLst>
                  <a:ext uri="{FF2B5EF4-FFF2-40B4-BE49-F238E27FC236}">
                    <a16:creationId xmlns:a16="http://schemas.microsoft.com/office/drawing/2014/main" xmlns="" id="{029813A2-459F-4FDF-A80D-F5114D95F8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50">
                <a:extLst>
                  <a:ext uri="{FF2B5EF4-FFF2-40B4-BE49-F238E27FC236}">
                    <a16:creationId xmlns:a16="http://schemas.microsoft.com/office/drawing/2014/main" xmlns="" id="{85809E6D-0EA2-419C-B895-6404E94A3C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51">
                <a:extLst>
                  <a:ext uri="{FF2B5EF4-FFF2-40B4-BE49-F238E27FC236}">
                    <a16:creationId xmlns:a16="http://schemas.microsoft.com/office/drawing/2014/main" xmlns="" id="{F11C9B72-FFCD-4DDA-AF42-9126DD3E69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52">
                <a:extLst>
                  <a:ext uri="{FF2B5EF4-FFF2-40B4-BE49-F238E27FC236}">
                    <a16:creationId xmlns:a16="http://schemas.microsoft.com/office/drawing/2014/main" xmlns="" id="{1D8C6E79-9DD1-4046-A823-7C004A116B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53">
                <a:extLst>
                  <a:ext uri="{FF2B5EF4-FFF2-40B4-BE49-F238E27FC236}">
                    <a16:creationId xmlns:a16="http://schemas.microsoft.com/office/drawing/2014/main" xmlns="" id="{C5AC85FC-F86B-4ED7-A321-0F2E321AA0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54">
                <a:extLst>
                  <a:ext uri="{FF2B5EF4-FFF2-40B4-BE49-F238E27FC236}">
                    <a16:creationId xmlns:a16="http://schemas.microsoft.com/office/drawing/2014/main" xmlns="" id="{1970D7C6-6045-471C-BC43-FBC07A02AD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55">
                <a:extLst>
                  <a:ext uri="{FF2B5EF4-FFF2-40B4-BE49-F238E27FC236}">
                    <a16:creationId xmlns:a16="http://schemas.microsoft.com/office/drawing/2014/main" xmlns="" id="{DE10C98D-88FA-4593-80D8-202EB6F086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56">
                <a:extLst>
                  <a:ext uri="{FF2B5EF4-FFF2-40B4-BE49-F238E27FC236}">
                    <a16:creationId xmlns:a16="http://schemas.microsoft.com/office/drawing/2014/main" xmlns="" id="{652E45FC-EE34-47D2-8272-A88EFA895A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57">
                <a:extLst>
                  <a:ext uri="{FF2B5EF4-FFF2-40B4-BE49-F238E27FC236}">
                    <a16:creationId xmlns:a16="http://schemas.microsoft.com/office/drawing/2014/main" xmlns="" id="{462C8E15-0884-4079-9C61-E200F2EA1D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58">
                <a:extLst>
                  <a:ext uri="{FF2B5EF4-FFF2-40B4-BE49-F238E27FC236}">
                    <a16:creationId xmlns:a16="http://schemas.microsoft.com/office/drawing/2014/main" xmlns="" id="{03F61405-8C82-459F-ACA4-10CB28C99A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59">
                <a:extLst>
                  <a:ext uri="{FF2B5EF4-FFF2-40B4-BE49-F238E27FC236}">
                    <a16:creationId xmlns:a16="http://schemas.microsoft.com/office/drawing/2014/main" xmlns="" id="{74861F56-19ED-4D21-9B6A-D4C1F6C710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60">
                <a:extLst>
                  <a:ext uri="{FF2B5EF4-FFF2-40B4-BE49-F238E27FC236}">
                    <a16:creationId xmlns:a16="http://schemas.microsoft.com/office/drawing/2014/main" xmlns="" id="{873E5723-07EF-4758-9A22-7F1EE4AD3B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61">
                <a:extLst>
                  <a:ext uri="{FF2B5EF4-FFF2-40B4-BE49-F238E27FC236}">
                    <a16:creationId xmlns:a16="http://schemas.microsoft.com/office/drawing/2014/main" xmlns="" id="{532A69BB-8ECE-4F03-94D7-D90A766028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62">
                <a:extLst>
                  <a:ext uri="{FF2B5EF4-FFF2-40B4-BE49-F238E27FC236}">
                    <a16:creationId xmlns:a16="http://schemas.microsoft.com/office/drawing/2014/main" xmlns="" id="{F675040F-2065-4D30-97DB-320DCD8AB5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63">
                <a:extLst>
                  <a:ext uri="{FF2B5EF4-FFF2-40B4-BE49-F238E27FC236}">
                    <a16:creationId xmlns:a16="http://schemas.microsoft.com/office/drawing/2014/main" xmlns="" id="{8AC85CEA-859D-4505-8587-81EA49E84C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64">
                <a:extLst>
                  <a:ext uri="{FF2B5EF4-FFF2-40B4-BE49-F238E27FC236}">
                    <a16:creationId xmlns:a16="http://schemas.microsoft.com/office/drawing/2014/main" xmlns="" id="{658739A8-D5AE-4953-A7F3-34C3CEBEC1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65">
                <a:extLst>
                  <a:ext uri="{FF2B5EF4-FFF2-40B4-BE49-F238E27FC236}">
                    <a16:creationId xmlns:a16="http://schemas.microsoft.com/office/drawing/2014/main" xmlns="" id="{99DF7B06-986A-4839-B92E-CA23ED0C90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44">
                <a:extLst>
                  <a:ext uri="{FF2B5EF4-FFF2-40B4-BE49-F238E27FC236}">
                    <a16:creationId xmlns:a16="http://schemas.microsoft.com/office/drawing/2014/main" xmlns="" id="{4645C9EC-41D5-4225-BD5E-4F764AA883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43">
                <a:extLst>
                  <a:ext uri="{FF2B5EF4-FFF2-40B4-BE49-F238E27FC236}">
                    <a16:creationId xmlns:a16="http://schemas.microsoft.com/office/drawing/2014/main" xmlns="" id="{B044483A-008A-4D1F-B522-6A7142907B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xmlns="" id="{F7C89355-5E5D-45FD-B181-EF68B2703F4E}"/>
              </a:ext>
            </a:extLst>
          </p:cNvPr>
          <p:cNvGrpSpPr/>
          <p:nvPr userDrawn="1"/>
        </p:nvGrpSpPr>
        <p:grpSpPr>
          <a:xfrm>
            <a:off x="762600" y="1665288"/>
            <a:ext cx="6662575" cy="4108450"/>
            <a:chOff x="762600" y="1665288"/>
            <a:chExt cx="6662575" cy="4108450"/>
          </a:xfrm>
        </p:grpSpPr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xmlns="" id="{49A8151A-0378-4710-B38B-0AE53DE714B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166528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xmlns="" id="{08D5F10A-60B3-4219-B9DB-07B43866102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17884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xmlns="" id="{94336DA5-9009-4213-A7D5-CDE648EE92C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69240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xmlns="" id="{09294F6E-6668-465A-B24A-D5CA509186E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205956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xmlns="" id="{6F7F4CE0-DC0E-4A01-9EEB-5EDF2740750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719512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xmlns="" id="{49C67CA6-D2ED-47B1-9587-7DE6F481C6C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23306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xmlns="" id="{5694F5CC-D307-47C3-8013-70047156E46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74662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xmlns="" id="{69717DF4-F95A-4A1A-BA28-8A4B97E5D1B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26018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xmlns="" id="{69189D00-CCD6-44F5-A0D7-2770410A089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77373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0" name="Footer Placeholder 4">
            <a:extLst>
              <a:ext uri="{FF2B5EF4-FFF2-40B4-BE49-F238E27FC236}">
                <a16:creationId xmlns:a16="http://schemas.microsoft.com/office/drawing/2014/main" xmlns="" id="{A35A34C1-6BAF-4BE2-92F5-BF88D9FFC3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31" name="Slide Number Placeholder 5">
            <a:extLst>
              <a:ext uri="{FF2B5EF4-FFF2-40B4-BE49-F238E27FC236}">
                <a16:creationId xmlns:a16="http://schemas.microsoft.com/office/drawing/2014/main" xmlns="" id="{A0F9D815-86FA-438D-93FF-2D1D9DC27D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32" name="Footer Placeholder 4">
            <a:extLst>
              <a:ext uri="{FF2B5EF4-FFF2-40B4-BE49-F238E27FC236}">
                <a16:creationId xmlns:a16="http://schemas.microsoft.com/office/drawing/2014/main" xmlns="" id="{C8343028-619E-4790-A440-372E6491B1A7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8044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yellow">
    <p:bg bwMode="gray">
      <p:bgPr>
        <a:solidFill>
          <a:srgbClr val="FFB5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4F498D-9C19-4150-B2A1-B9C9710DF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4" name="agenda item">
            <a:extLst>
              <a:ext uri="{FF2B5EF4-FFF2-40B4-BE49-F238E27FC236}">
                <a16:creationId xmlns:a16="http://schemas.microsoft.com/office/drawing/2014/main" xmlns="" id="{9A1F360A-6076-42FE-9F2F-0A6483A1AD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601" y="166455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5" name="agenda page number">
            <a:extLst>
              <a:ext uri="{FF2B5EF4-FFF2-40B4-BE49-F238E27FC236}">
                <a16:creationId xmlns:a16="http://schemas.microsoft.com/office/drawing/2014/main" xmlns="" id="{DD067EE4-1A7A-4BAC-A660-073A0A85FD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3420" y="1664551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6" name="agenda item">
            <a:extLst>
              <a:ext uri="{FF2B5EF4-FFF2-40B4-BE49-F238E27FC236}">
                <a16:creationId xmlns:a16="http://schemas.microsoft.com/office/drawing/2014/main" xmlns="" id="{3240BC18-59B0-4E90-9E8A-51604C5658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601" y="217818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7" name="agenda page number">
            <a:extLst>
              <a:ext uri="{FF2B5EF4-FFF2-40B4-BE49-F238E27FC236}">
                <a16:creationId xmlns:a16="http://schemas.microsoft.com/office/drawing/2014/main" xmlns="" id="{D53AAF8A-5109-4AF7-9E47-C07C800B92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43420" y="217785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8" name="agenda item">
            <a:extLst>
              <a:ext uri="{FF2B5EF4-FFF2-40B4-BE49-F238E27FC236}">
                <a16:creationId xmlns:a16="http://schemas.microsoft.com/office/drawing/2014/main" xmlns="" id="{C2533142-98CE-4BC3-B1FA-632425D8F6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2601" y="2691823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9" name="agenda page number">
            <a:extLst>
              <a:ext uri="{FF2B5EF4-FFF2-40B4-BE49-F238E27FC236}">
                <a16:creationId xmlns:a16="http://schemas.microsoft.com/office/drawing/2014/main" xmlns="" id="{38FE195E-8EA4-4EAC-84CC-7CB44CC85F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43420" y="269266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0" name="agenda item">
            <a:extLst>
              <a:ext uri="{FF2B5EF4-FFF2-40B4-BE49-F238E27FC236}">
                <a16:creationId xmlns:a16="http://schemas.microsoft.com/office/drawing/2014/main" xmlns="" id="{414B53FD-B5FF-4B18-B41A-A992309F8C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601" y="3205459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1" name="agenda page number">
            <a:extLst>
              <a:ext uri="{FF2B5EF4-FFF2-40B4-BE49-F238E27FC236}">
                <a16:creationId xmlns:a16="http://schemas.microsoft.com/office/drawing/2014/main" xmlns="" id="{CB181979-E42A-4288-97EB-73FBB308E4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43420" y="320597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2" name="agenda item">
            <a:extLst>
              <a:ext uri="{FF2B5EF4-FFF2-40B4-BE49-F238E27FC236}">
                <a16:creationId xmlns:a16="http://schemas.microsoft.com/office/drawing/2014/main" xmlns="" id="{7A49D616-2627-4DDC-9A6B-B9F4F6F1E80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2601" y="3719095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3" name="agenda page number">
            <a:extLst>
              <a:ext uri="{FF2B5EF4-FFF2-40B4-BE49-F238E27FC236}">
                <a16:creationId xmlns:a16="http://schemas.microsoft.com/office/drawing/2014/main" xmlns="" id="{177C0D42-DB89-42AB-B292-D877959CC11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43420" y="371857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4" name="agenda item">
            <a:extLst>
              <a:ext uri="{FF2B5EF4-FFF2-40B4-BE49-F238E27FC236}">
                <a16:creationId xmlns:a16="http://schemas.microsoft.com/office/drawing/2014/main" xmlns="" id="{4D0E0EEC-D14D-433F-A700-3ADE078DC69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601" y="423273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5" name="agenda page number">
            <a:extLst>
              <a:ext uri="{FF2B5EF4-FFF2-40B4-BE49-F238E27FC236}">
                <a16:creationId xmlns:a16="http://schemas.microsoft.com/office/drawing/2014/main" xmlns="" id="{A1B93C8F-6DA8-46EA-80F9-434DD6A68B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043420" y="423188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6" name="agenda item">
            <a:extLst>
              <a:ext uri="{FF2B5EF4-FFF2-40B4-BE49-F238E27FC236}">
                <a16:creationId xmlns:a16="http://schemas.microsoft.com/office/drawing/2014/main" xmlns="" id="{7FE11B5B-696F-4145-900C-2721D3B1D99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62601" y="474636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7" name="agenda page number">
            <a:extLst>
              <a:ext uri="{FF2B5EF4-FFF2-40B4-BE49-F238E27FC236}">
                <a16:creationId xmlns:a16="http://schemas.microsoft.com/office/drawing/2014/main" xmlns="" id="{B6E4BD00-8A2D-4629-99B6-D6931CD88AB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43420" y="474669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8" name="agenda item">
            <a:extLst>
              <a:ext uri="{FF2B5EF4-FFF2-40B4-BE49-F238E27FC236}">
                <a16:creationId xmlns:a16="http://schemas.microsoft.com/office/drawing/2014/main" xmlns="" id="{1BB2D67D-B22E-4037-8E35-CB8011099C0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62601" y="5260002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9" name="agenda page number">
            <a:extLst>
              <a:ext uri="{FF2B5EF4-FFF2-40B4-BE49-F238E27FC236}">
                <a16:creationId xmlns:a16="http://schemas.microsoft.com/office/drawing/2014/main" xmlns="" id="{08319ECD-5E8D-4BFD-8889-911E5AF2D67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043420" y="5260002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pic>
        <p:nvPicPr>
          <p:cNvPr id="146" name="Picture 145">
            <a:extLst>
              <a:ext uri="{FF2B5EF4-FFF2-40B4-BE49-F238E27FC236}">
                <a16:creationId xmlns:a16="http://schemas.microsoft.com/office/drawing/2014/main" xmlns="" id="{F09B9880-B244-429B-909F-BD4F52EE1E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:a16="http://schemas.microsoft.com/office/drawing/2014/main" xmlns="" id="{DE231E8F-CF0E-4EC6-99DB-8F433A197223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48" name="Group 21">
              <a:extLst>
                <a:ext uri="{FF2B5EF4-FFF2-40B4-BE49-F238E27FC236}">
                  <a16:creationId xmlns:a16="http://schemas.microsoft.com/office/drawing/2014/main" xmlns="" id="{4589282D-D18C-4DAC-982A-3ECD6A87DED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220" name="Line 22">
                <a:extLst>
                  <a:ext uri="{FF2B5EF4-FFF2-40B4-BE49-F238E27FC236}">
                    <a16:creationId xmlns:a16="http://schemas.microsoft.com/office/drawing/2014/main" xmlns="" id="{6652A786-FF90-4B2D-93E0-098FBEA7DD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Line 23">
                <a:extLst>
                  <a:ext uri="{FF2B5EF4-FFF2-40B4-BE49-F238E27FC236}">
                    <a16:creationId xmlns:a16="http://schemas.microsoft.com/office/drawing/2014/main" xmlns="" id="{2CABFD57-3F16-42B5-BD88-6FEF4458B8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Line 24">
                <a:extLst>
                  <a:ext uri="{FF2B5EF4-FFF2-40B4-BE49-F238E27FC236}">
                    <a16:creationId xmlns:a16="http://schemas.microsoft.com/office/drawing/2014/main" xmlns="" id="{B182C841-E9BC-43DC-9E37-95D095DF11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" name="Line 25">
                <a:extLst>
                  <a:ext uri="{FF2B5EF4-FFF2-40B4-BE49-F238E27FC236}">
                    <a16:creationId xmlns:a16="http://schemas.microsoft.com/office/drawing/2014/main" xmlns="" id="{3D35A1B5-3B60-4C42-9F70-76B5FE6099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Line 26">
                <a:extLst>
                  <a:ext uri="{FF2B5EF4-FFF2-40B4-BE49-F238E27FC236}">
                    <a16:creationId xmlns:a16="http://schemas.microsoft.com/office/drawing/2014/main" xmlns="" id="{D203D10F-5D2F-4BFC-81B4-DFDEB278A3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Line 27">
                <a:extLst>
                  <a:ext uri="{FF2B5EF4-FFF2-40B4-BE49-F238E27FC236}">
                    <a16:creationId xmlns:a16="http://schemas.microsoft.com/office/drawing/2014/main" xmlns="" id="{2AFC0822-310B-4DEB-950A-EA691A298C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Line 28">
                <a:extLst>
                  <a:ext uri="{FF2B5EF4-FFF2-40B4-BE49-F238E27FC236}">
                    <a16:creationId xmlns:a16="http://schemas.microsoft.com/office/drawing/2014/main" xmlns="" id="{6C028E32-D20B-4AD6-BA49-84560C4683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Line 31">
                <a:extLst>
                  <a:ext uri="{FF2B5EF4-FFF2-40B4-BE49-F238E27FC236}">
                    <a16:creationId xmlns:a16="http://schemas.microsoft.com/office/drawing/2014/main" xmlns="" id="{DAC8C170-F226-4239-9F3B-56D5237712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Line 32">
                <a:extLst>
                  <a:ext uri="{FF2B5EF4-FFF2-40B4-BE49-F238E27FC236}">
                    <a16:creationId xmlns:a16="http://schemas.microsoft.com/office/drawing/2014/main" xmlns="" id="{48F42B5E-82E4-4FD0-9418-84F03B611B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Line 33">
                <a:extLst>
                  <a:ext uri="{FF2B5EF4-FFF2-40B4-BE49-F238E27FC236}">
                    <a16:creationId xmlns:a16="http://schemas.microsoft.com/office/drawing/2014/main" xmlns="" id="{27D8A203-3FE5-4D59-88BE-1C0225392A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Line 34">
                <a:extLst>
                  <a:ext uri="{FF2B5EF4-FFF2-40B4-BE49-F238E27FC236}">
                    <a16:creationId xmlns:a16="http://schemas.microsoft.com/office/drawing/2014/main" xmlns="" id="{561FBE7A-8C91-4849-8F2F-9A37EAE7B1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Line 35">
                <a:extLst>
                  <a:ext uri="{FF2B5EF4-FFF2-40B4-BE49-F238E27FC236}">
                    <a16:creationId xmlns:a16="http://schemas.microsoft.com/office/drawing/2014/main" xmlns="" id="{C4E058E8-82A5-4C62-802F-A72E64091D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Line 36">
                <a:extLst>
                  <a:ext uri="{FF2B5EF4-FFF2-40B4-BE49-F238E27FC236}">
                    <a16:creationId xmlns:a16="http://schemas.microsoft.com/office/drawing/2014/main" xmlns="" id="{86478C83-D63D-457F-A881-4BBC79AB53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Line 37">
                <a:extLst>
                  <a:ext uri="{FF2B5EF4-FFF2-40B4-BE49-F238E27FC236}">
                    <a16:creationId xmlns:a16="http://schemas.microsoft.com/office/drawing/2014/main" xmlns="" id="{936CE47A-AA5F-4930-9232-FE3CDFD1FF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" name="Line 38">
                <a:extLst>
                  <a:ext uri="{FF2B5EF4-FFF2-40B4-BE49-F238E27FC236}">
                    <a16:creationId xmlns:a16="http://schemas.microsoft.com/office/drawing/2014/main" xmlns="" id="{135ADD42-2AC6-4A34-A50A-F05E0411F5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" name="Line 38">
                <a:extLst>
                  <a:ext uri="{FF2B5EF4-FFF2-40B4-BE49-F238E27FC236}">
                    <a16:creationId xmlns:a16="http://schemas.microsoft.com/office/drawing/2014/main" xmlns="" id="{43315A9A-77E4-4E17-A746-E49C8A79E6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49" name="Group 21">
              <a:extLst>
                <a:ext uri="{FF2B5EF4-FFF2-40B4-BE49-F238E27FC236}">
                  <a16:creationId xmlns:a16="http://schemas.microsoft.com/office/drawing/2014/main" xmlns="" id="{83343293-E365-42CA-B530-FF031297F27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204" name="Line 22">
                <a:extLst>
                  <a:ext uri="{FF2B5EF4-FFF2-40B4-BE49-F238E27FC236}">
                    <a16:creationId xmlns:a16="http://schemas.microsoft.com/office/drawing/2014/main" xmlns="" id="{01590EC8-0ACA-4E4A-9B44-157013DB32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Line 23">
                <a:extLst>
                  <a:ext uri="{FF2B5EF4-FFF2-40B4-BE49-F238E27FC236}">
                    <a16:creationId xmlns:a16="http://schemas.microsoft.com/office/drawing/2014/main" xmlns="" id="{DA52A310-1FDB-4322-AE46-1738482C61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" name="Line 24">
                <a:extLst>
                  <a:ext uri="{FF2B5EF4-FFF2-40B4-BE49-F238E27FC236}">
                    <a16:creationId xmlns:a16="http://schemas.microsoft.com/office/drawing/2014/main" xmlns="" id="{3B5C467A-3AC8-47C5-8F90-DBD1C77EED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" name="Line 25">
                <a:extLst>
                  <a:ext uri="{FF2B5EF4-FFF2-40B4-BE49-F238E27FC236}">
                    <a16:creationId xmlns:a16="http://schemas.microsoft.com/office/drawing/2014/main" xmlns="" id="{AA1B1721-5449-449B-A347-8219609484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Line 26">
                <a:extLst>
                  <a:ext uri="{FF2B5EF4-FFF2-40B4-BE49-F238E27FC236}">
                    <a16:creationId xmlns:a16="http://schemas.microsoft.com/office/drawing/2014/main" xmlns="" id="{3D5F39C8-8AC3-4F57-9343-4E0661477F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Line 27">
                <a:extLst>
                  <a:ext uri="{FF2B5EF4-FFF2-40B4-BE49-F238E27FC236}">
                    <a16:creationId xmlns:a16="http://schemas.microsoft.com/office/drawing/2014/main" xmlns="" id="{041F7C92-ADB9-4957-A78C-7DD10663FB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Line 28">
                <a:extLst>
                  <a:ext uri="{FF2B5EF4-FFF2-40B4-BE49-F238E27FC236}">
                    <a16:creationId xmlns:a16="http://schemas.microsoft.com/office/drawing/2014/main" xmlns="" id="{E287EAC4-32CC-4203-A559-D0CE89D660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Line 31">
                <a:extLst>
                  <a:ext uri="{FF2B5EF4-FFF2-40B4-BE49-F238E27FC236}">
                    <a16:creationId xmlns:a16="http://schemas.microsoft.com/office/drawing/2014/main" xmlns="" id="{C1FA8EF5-92F6-4681-9927-265218565D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Line 32">
                <a:extLst>
                  <a:ext uri="{FF2B5EF4-FFF2-40B4-BE49-F238E27FC236}">
                    <a16:creationId xmlns:a16="http://schemas.microsoft.com/office/drawing/2014/main" xmlns="" id="{FFA4E15D-0EB9-4FFD-9450-B3BFD3997E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Line 33">
                <a:extLst>
                  <a:ext uri="{FF2B5EF4-FFF2-40B4-BE49-F238E27FC236}">
                    <a16:creationId xmlns:a16="http://schemas.microsoft.com/office/drawing/2014/main" xmlns="" id="{871BCB06-C6EE-492C-A1E5-57EA2CF319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Line 34">
                <a:extLst>
                  <a:ext uri="{FF2B5EF4-FFF2-40B4-BE49-F238E27FC236}">
                    <a16:creationId xmlns:a16="http://schemas.microsoft.com/office/drawing/2014/main" xmlns="" id="{D8599596-23C2-4EA5-9783-3793E19708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Line 35">
                <a:extLst>
                  <a:ext uri="{FF2B5EF4-FFF2-40B4-BE49-F238E27FC236}">
                    <a16:creationId xmlns:a16="http://schemas.microsoft.com/office/drawing/2014/main" xmlns="" id="{12D5573A-1637-40D6-A704-4C5B3DD1CB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Line 36">
                <a:extLst>
                  <a:ext uri="{FF2B5EF4-FFF2-40B4-BE49-F238E27FC236}">
                    <a16:creationId xmlns:a16="http://schemas.microsoft.com/office/drawing/2014/main" xmlns="" id="{15830AED-CB0E-4BAA-8C74-9FB98E0A34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Line 37">
                <a:extLst>
                  <a:ext uri="{FF2B5EF4-FFF2-40B4-BE49-F238E27FC236}">
                    <a16:creationId xmlns:a16="http://schemas.microsoft.com/office/drawing/2014/main" xmlns="" id="{8BE843E8-726E-4E96-B301-9577A22C42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Line 38">
                <a:extLst>
                  <a:ext uri="{FF2B5EF4-FFF2-40B4-BE49-F238E27FC236}">
                    <a16:creationId xmlns:a16="http://schemas.microsoft.com/office/drawing/2014/main" xmlns="" id="{F4345859-22D4-4940-8851-B94AD54100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Line 38">
                <a:extLst>
                  <a:ext uri="{FF2B5EF4-FFF2-40B4-BE49-F238E27FC236}">
                    <a16:creationId xmlns:a16="http://schemas.microsoft.com/office/drawing/2014/main" xmlns="" id="{501B7687-D364-4C8A-9479-79EF3AA6C4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0" name="Group 41">
              <a:extLst>
                <a:ext uri="{FF2B5EF4-FFF2-40B4-BE49-F238E27FC236}">
                  <a16:creationId xmlns:a16="http://schemas.microsoft.com/office/drawing/2014/main" xmlns="" id="{95B12955-619B-42FF-8F3D-4644F114247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78" name="Line 42">
                <a:extLst>
                  <a:ext uri="{FF2B5EF4-FFF2-40B4-BE49-F238E27FC236}">
                    <a16:creationId xmlns:a16="http://schemas.microsoft.com/office/drawing/2014/main" xmlns="" id="{C0789886-DD67-45E6-B331-F7F09E5793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43">
                <a:extLst>
                  <a:ext uri="{FF2B5EF4-FFF2-40B4-BE49-F238E27FC236}">
                    <a16:creationId xmlns:a16="http://schemas.microsoft.com/office/drawing/2014/main" xmlns="" id="{A2F44DE4-954C-4664-BF08-7DF09A4F0F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44">
                <a:extLst>
                  <a:ext uri="{FF2B5EF4-FFF2-40B4-BE49-F238E27FC236}">
                    <a16:creationId xmlns:a16="http://schemas.microsoft.com/office/drawing/2014/main" xmlns="" id="{401162D6-5FAA-40D0-BF4C-F66FF6E095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1" name="Line 45">
                <a:extLst>
                  <a:ext uri="{FF2B5EF4-FFF2-40B4-BE49-F238E27FC236}">
                    <a16:creationId xmlns:a16="http://schemas.microsoft.com/office/drawing/2014/main" xmlns="" id="{DBA4ECA2-D4D4-4EC0-98CA-916516909E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46">
                <a:extLst>
                  <a:ext uri="{FF2B5EF4-FFF2-40B4-BE49-F238E27FC236}">
                    <a16:creationId xmlns:a16="http://schemas.microsoft.com/office/drawing/2014/main" xmlns="" id="{8352CFED-9195-43A5-A909-E9E0DCE6B2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47">
                <a:extLst>
                  <a:ext uri="{FF2B5EF4-FFF2-40B4-BE49-F238E27FC236}">
                    <a16:creationId xmlns:a16="http://schemas.microsoft.com/office/drawing/2014/main" xmlns="" id="{DCEB9080-CC4C-488E-BFD3-1278182C57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48">
                <a:extLst>
                  <a:ext uri="{FF2B5EF4-FFF2-40B4-BE49-F238E27FC236}">
                    <a16:creationId xmlns:a16="http://schemas.microsoft.com/office/drawing/2014/main" xmlns="" id="{21CAA716-6676-4A80-9D06-60C247EFD4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49">
                <a:extLst>
                  <a:ext uri="{FF2B5EF4-FFF2-40B4-BE49-F238E27FC236}">
                    <a16:creationId xmlns:a16="http://schemas.microsoft.com/office/drawing/2014/main" xmlns="" id="{F42E274D-9BE0-4673-A30C-E1807AD610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50">
                <a:extLst>
                  <a:ext uri="{FF2B5EF4-FFF2-40B4-BE49-F238E27FC236}">
                    <a16:creationId xmlns:a16="http://schemas.microsoft.com/office/drawing/2014/main" xmlns="" id="{172A0316-3177-4935-AAD3-8B32E22A26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51">
                <a:extLst>
                  <a:ext uri="{FF2B5EF4-FFF2-40B4-BE49-F238E27FC236}">
                    <a16:creationId xmlns:a16="http://schemas.microsoft.com/office/drawing/2014/main" xmlns="" id="{849F5C40-3FA8-416C-90C0-9CF4D51A33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52">
                <a:extLst>
                  <a:ext uri="{FF2B5EF4-FFF2-40B4-BE49-F238E27FC236}">
                    <a16:creationId xmlns:a16="http://schemas.microsoft.com/office/drawing/2014/main" xmlns="" id="{7C2ECC2D-9586-4705-9E85-3086DC9D90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53">
                <a:extLst>
                  <a:ext uri="{FF2B5EF4-FFF2-40B4-BE49-F238E27FC236}">
                    <a16:creationId xmlns:a16="http://schemas.microsoft.com/office/drawing/2014/main" xmlns="" id="{BE8B34ED-02C1-4299-AFD1-4F5E9289B6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54">
                <a:extLst>
                  <a:ext uri="{FF2B5EF4-FFF2-40B4-BE49-F238E27FC236}">
                    <a16:creationId xmlns:a16="http://schemas.microsoft.com/office/drawing/2014/main" xmlns="" id="{4BE115D4-35F0-4A8E-808F-D0FDE22677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55">
                <a:extLst>
                  <a:ext uri="{FF2B5EF4-FFF2-40B4-BE49-F238E27FC236}">
                    <a16:creationId xmlns:a16="http://schemas.microsoft.com/office/drawing/2014/main" xmlns="" id="{BE028617-2EA3-4A24-9545-8C1E7420F8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56">
                <a:extLst>
                  <a:ext uri="{FF2B5EF4-FFF2-40B4-BE49-F238E27FC236}">
                    <a16:creationId xmlns:a16="http://schemas.microsoft.com/office/drawing/2014/main" xmlns="" id="{C31F19DA-AD83-4F1E-8A0B-F079942124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57">
                <a:extLst>
                  <a:ext uri="{FF2B5EF4-FFF2-40B4-BE49-F238E27FC236}">
                    <a16:creationId xmlns:a16="http://schemas.microsoft.com/office/drawing/2014/main" xmlns="" id="{B70CEB0C-53BB-4401-881E-34B3367804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58">
                <a:extLst>
                  <a:ext uri="{FF2B5EF4-FFF2-40B4-BE49-F238E27FC236}">
                    <a16:creationId xmlns:a16="http://schemas.microsoft.com/office/drawing/2014/main" xmlns="" id="{F64D35EA-42E2-4ED8-8D28-1AD2A9D577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59">
                <a:extLst>
                  <a:ext uri="{FF2B5EF4-FFF2-40B4-BE49-F238E27FC236}">
                    <a16:creationId xmlns:a16="http://schemas.microsoft.com/office/drawing/2014/main" xmlns="" id="{11E661A7-9D6C-4145-9D48-599E2EAC46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60">
                <a:extLst>
                  <a:ext uri="{FF2B5EF4-FFF2-40B4-BE49-F238E27FC236}">
                    <a16:creationId xmlns:a16="http://schemas.microsoft.com/office/drawing/2014/main" xmlns="" id="{6877A703-00CA-49D4-AFF8-2A0E8F56C4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61">
                <a:extLst>
                  <a:ext uri="{FF2B5EF4-FFF2-40B4-BE49-F238E27FC236}">
                    <a16:creationId xmlns:a16="http://schemas.microsoft.com/office/drawing/2014/main" xmlns="" id="{01894969-18A2-49B9-8F2F-2DB7FBFA74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62">
                <a:extLst>
                  <a:ext uri="{FF2B5EF4-FFF2-40B4-BE49-F238E27FC236}">
                    <a16:creationId xmlns:a16="http://schemas.microsoft.com/office/drawing/2014/main" xmlns="" id="{A0036012-44FD-4A28-A234-C23334DB6A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63">
                <a:extLst>
                  <a:ext uri="{FF2B5EF4-FFF2-40B4-BE49-F238E27FC236}">
                    <a16:creationId xmlns:a16="http://schemas.microsoft.com/office/drawing/2014/main" xmlns="" id="{4DF34A66-B557-4949-809C-8C619715E6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Line 64">
                <a:extLst>
                  <a:ext uri="{FF2B5EF4-FFF2-40B4-BE49-F238E27FC236}">
                    <a16:creationId xmlns:a16="http://schemas.microsoft.com/office/drawing/2014/main" xmlns="" id="{1A25AB48-9E8C-45E2-95F8-D7F50BE080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Line 65">
                <a:extLst>
                  <a:ext uri="{FF2B5EF4-FFF2-40B4-BE49-F238E27FC236}">
                    <a16:creationId xmlns:a16="http://schemas.microsoft.com/office/drawing/2014/main" xmlns="" id="{864417C2-42A8-4164-8529-D6EF8A500C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Line 44">
                <a:extLst>
                  <a:ext uri="{FF2B5EF4-FFF2-40B4-BE49-F238E27FC236}">
                    <a16:creationId xmlns:a16="http://schemas.microsoft.com/office/drawing/2014/main" xmlns="" id="{AE39BB0B-3A35-4CB6-AA99-46BF2757BF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3" name="Line 43">
                <a:extLst>
                  <a:ext uri="{FF2B5EF4-FFF2-40B4-BE49-F238E27FC236}">
                    <a16:creationId xmlns:a16="http://schemas.microsoft.com/office/drawing/2014/main" xmlns="" id="{EBFCB1DC-FBF6-4C9B-B707-E42E179EDF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1" name="Group 41">
              <a:extLst>
                <a:ext uri="{FF2B5EF4-FFF2-40B4-BE49-F238E27FC236}">
                  <a16:creationId xmlns:a16="http://schemas.microsoft.com/office/drawing/2014/main" xmlns="" id="{A1525B20-2EDB-4EB6-A7B3-B044C8647C1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52" name="Line 42">
                <a:extLst>
                  <a:ext uri="{FF2B5EF4-FFF2-40B4-BE49-F238E27FC236}">
                    <a16:creationId xmlns:a16="http://schemas.microsoft.com/office/drawing/2014/main" xmlns="" id="{5E4B5928-DDC1-45AE-AC5D-62194A2630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3">
                <a:extLst>
                  <a:ext uri="{FF2B5EF4-FFF2-40B4-BE49-F238E27FC236}">
                    <a16:creationId xmlns:a16="http://schemas.microsoft.com/office/drawing/2014/main" xmlns="" id="{D264AEA2-32AA-42AB-B56E-249317835F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:a16="http://schemas.microsoft.com/office/drawing/2014/main" xmlns="" id="{24BA6390-CEC2-43FA-852D-B716236859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45">
                <a:extLst>
                  <a:ext uri="{FF2B5EF4-FFF2-40B4-BE49-F238E27FC236}">
                    <a16:creationId xmlns:a16="http://schemas.microsoft.com/office/drawing/2014/main" xmlns="" id="{24B1AEC9-B21A-4899-A5C2-6C50E53F4B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46">
                <a:extLst>
                  <a:ext uri="{FF2B5EF4-FFF2-40B4-BE49-F238E27FC236}">
                    <a16:creationId xmlns:a16="http://schemas.microsoft.com/office/drawing/2014/main" xmlns="" id="{D84D2CB7-D1A1-40AF-8196-0A99C4B565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47">
                <a:extLst>
                  <a:ext uri="{FF2B5EF4-FFF2-40B4-BE49-F238E27FC236}">
                    <a16:creationId xmlns:a16="http://schemas.microsoft.com/office/drawing/2014/main" xmlns="" id="{BCB03609-E0A9-4D7F-B876-7689E0BD5E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48">
                <a:extLst>
                  <a:ext uri="{FF2B5EF4-FFF2-40B4-BE49-F238E27FC236}">
                    <a16:creationId xmlns:a16="http://schemas.microsoft.com/office/drawing/2014/main" xmlns="" id="{1C2E9B9F-9B1A-428A-B5D4-8FB5BDC2D5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49">
                <a:extLst>
                  <a:ext uri="{FF2B5EF4-FFF2-40B4-BE49-F238E27FC236}">
                    <a16:creationId xmlns:a16="http://schemas.microsoft.com/office/drawing/2014/main" xmlns="" id="{BB269A5C-A791-42EE-8B29-6DC8BD6375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50">
                <a:extLst>
                  <a:ext uri="{FF2B5EF4-FFF2-40B4-BE49-F238E27FC236}">
                    <a16:creationId xmlns:a16="http://schemas.microsoft.com/office/drawing/2014/main" xmlns="" id="{132C0C95-D3BC-44A2-9FBD-8E0959F3A6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51">
                <a:extLst>
                  <a:ext uri="{FF2B5EF4-FFF2-40B4-BE49-F238E27FC236}">
                    <a16:creationId xmlns:a16="http://schemas.microsoft.com/office/drawing/2014/main" xmlns="" id="{37548098-7D13-470E-B716-009CFAFB75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52">
                <a:extLst>
                  <a:ext uri="{FF2B5EF4-FFF2-40B4-BE49-F238E27FC236}">
                    <a16:creationId xmlns:a16="http://schemas.microsoft.com/office/drawing/2014/main" xmlns="" id="{33B15F6D-4EE8-44C5-B5A2-E92684BCBC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53">
                <a:extLst>
                  <a:ext uri="{FF2B5EF4-FFF2-40B4-BE49-F238E27FC236}">
                    <a16:creationId xmlns:a16="http://schemas.microsoft.com/office/drawing/2014/main" xmlns="" id="{A5F2F380-43A6-417D-8C3A-0F1642B155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54">
                <a:extLst>
                  <a:ext uri="{FF2B5EF4-FFF2-40B4-BE49-F238E27FC236}">
                    <a16:creationId xmlns:a16="http://schemas.microsoft.com/office/drawing/2014/main" xmlns="" id="{1D3DFDF9-D9C9-42CB-95DD-E86631C341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55">
                <a:extLst>
                  <a:ext uri="{FF2B5EF4-FFF2-40B4-BE49-F238E27FC236}">
                    <a16:creationId xmlns:a16="http://schemas.microsoft.com/office/drawing/2014/main" xmlns="" id="{910303E7-7547-4D2F-83AE-0EFB74D1C6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56">
                <a:extLst>
                  <a:ext uri="{FF2B5EF4-FFF2-40B4-BE49-F238E27FC236}">
                    <a16:creationId xmlns:a16="http://schemas.microsoft.com/office/drawing/2014/main" xmlns="" id="{26964F65-B48D-4236-A4CD-32745F3D1A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57">
                <a:extLst>
                  <a:ext uri="{FF2B5EF4-FFF2-40B4-BE49-F238E27FC236}">
                    <a16:creationId xmlns:a16="http://schemas.microsoft.com/office/drawing/2014/main" xmlns="" id="{A3E637A9-7969-4C36-A4DA-039804BCE8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58">
                <a:extLst>
                  <a:ext uri="{FF2B5EF4-FFF2-40B4-BE49-F238E27FC236}">
                    <a16:creationId xmlns:a16="http://schemas.microsoft.com/office/drawing/2014/main" xmlns="" id="{8F65D86F-8AA3-4BE3-882F-3433F24C80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59">
                <a:extLst>
                  <a:ext uri="{FF2B5EF4-FFF2-40B4-BE49-F238E27FC236}">
                    <a16:creationId xmlns:a16="http://schemas.microsoft.com/office/drawing/2014/main" xmlns="" id="{E4024D30-81D8-45C2-930C-CCC67F9A09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60">
                <a:extLst>
                  <a:ext uri="{FF2B5EF4-FFF2-40B4-BE49-F238E27FC236}">
                    <a16:creationId xmlns:a16="http://schemas.microsoft.com/office/drawing/2014/main" xmlns="" id="{92046D7D-70A9-49D4-93E9-1D5DF5AF82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61">
                <a:extLst>
                  <a:ext uri="{FF2B5EF4-FFF2-40B4-BE49-F238E27FC236}">
                    <a16:creationId xmlns:a16="http://schemas.microsoft.com/office/drawing/2014/main" xmlns="" id="{198B759E-C685-4805-B0C7-E1B266E4B7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62">
                <a:extLst>
                  <a:ext uri="{FF2B5EF4-FFF2-40B4-BE49-F238E27FC236}">
                    <a16:creationId xmlns:a16="http://schemas.microsoft.com/office/drawing/2014/main" xmlns="" id="{8DF30D5B-C9B5-4957-85BB-E8D2B1F22F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63">
                <a:extLst>
                  <a:ext uri="{FF2B5EF4-FFF2-40B4-BE49-F238E27FC236}">
                    <a16:creationId xmlns:a16="http://schemas.microsoft.com/office/drawing/2014/main" xmlns="" id="{58BEE66E-4E02-4EF5-AC61-191F92E19B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64">
                <a:extLst>
                  <a:ext uri="{FF2B5EF4-FFF2-40B4-BE49-F238E27FC236}">
                    <a16:creationId xmlns:a16="http://schemas.microsoft.com/office/drawing/2014/main" xmlns="" id="{6E34A68E-C759-45D8-A086-FC177F8D0D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65">
                <a:extLst>
                  <a:ext uri="{FF2B5EF4-FFF2-40B4-BE49-F238E27FC236}">
                    <a16:creationId xmlns:a16="http://schemas.microsoft.com/office/drawing/2014/main" xmlns="" id="{E7765E8B-853D-4869-BD3A-BA60AB4F5F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44">
                <a:extLst>
                  <a:ext uri="{FF2B5EF4-FFF2-40B4-BE49-F238E27FC236}">
                    <a16:creationId xmlns:a16="http://schemas.microsoft.com/office/drawing/2014/main" xmlns="" id="{BDACAE1A-3AD0-4E5A-8145-A63E1A7818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43">
                <a:extLst>
                  <a:ext uri="{FF2B5EF4-FFF2-40B4-BE49-F238E27FC236}">
                    <a16:creationId xmlns:a16="http://schemas.microsoft.com/office/drawing/2014/main" xmlns="" id="{913C1A24-8BA4-4889-BEBF-EC1BFC4BBA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xmlns="" id="{CAFCF72A-0154-4A1A-B05C-888BDCE85A61}"/>
              </a:ext>
            </a:extLst>
          </p:cNvPr>
          <p:cNvGrpSpPr/>
          <p:nvPr userDrawn="1"/>
        </p:nvGrpSpPr>
        <p:grpSpPr>
          <a:xfrm>
            <a:off x="762600" y="1665288"/>
            <a:ext cx="6662575" cy="4108450"/>
            <a:chOff x="762600" y="1665288"/>
            <a:chExt cx="6662575" cy="4108450"/>
          </a:xfrm>
        </p:grpSpPr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xmlns="" id="{D17D544F-045C-48B7-9066-CFBA74D3EE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166528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xmlns="" id="{EE551CEC-71C5-429C-A92D-8EB1C1345CA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17884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xmlns="" id="{E0BAD36F-E728-4999-A5AC-2E8E99D9288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69240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xmlns="" id="{C991C604-4C65-467B-B647-CF747BD0D89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205956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xmlns="" id="{96829E4F-C681-4E4C-9AAF-A194CB8FF2C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719512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xmlns="" id="{9704B3DF-EC75-4F09-A7AE-EDF676C33C9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23306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xmlns="" id="{DF29CCCB-3561-40A7-B10A-E0CC35A0751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74662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xmlns="" id="{245DF4F9-9A67-4A61-B04A-768598831B1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26018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xmlns="" id="{BDDE42EC-92BE-4DEB-9D98-4330FC97089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77373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0" name="Footer Placeholder 4">
            <a:extLst>
              <a:ext uri="{FF2B5EF4-FFF2-40B4-BE49-F238E27FC236}">
                <a16:creationId xmlns:a16="http://schemas.microsoft.com/office/drawing/2014/main" xmlns="" id="{5D3EC583-CA0B-46A8-9CE6-62C84DABB9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31" name="Slide Number Placeholder 5">
            <a:extLst>
              <a:ext uri="{FF2B5EF4-FFF2-40B4-BE49-F238E27FC236}">
                <a16:creationId xmlns:a16="http://schemas.microsoft.com/office/drawing/2014/main" xmlns="" id="{77E3EF29-F5D6-4B3B-B25E-0C44AD4AB8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32" name="Footer Placeholder 4">
            <a:extLst>
              <a:ext uri="{FF2B5EF4-FFF2-40B4-BE49-F238E27FC236}">
                <a16:creationId xmlns:a16="http://schemas.microsoft.com/office/drawing/2014/main" xmlns="" id="{16894140-918D-41BF-9CCD-2CAA0933FE55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8309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blue">
    <p:bg bwMode="gray">
      <p:bgPr>
        <a:solidFill>
          <a:srgbClr val="217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3E4C79-D665-4575-B831-72A5AC5ABA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999" y="824907"/>
            <a:ext cx="7061201" cy="2852737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A453DD6-3CBF-4896-A6F1-CEC28856EC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68800" y="3459845"/>
            <a:ext cx="7128000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6000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edit.</a:t>
            </a:r>
          </a:p>
        </p:txBody>
      </p:sp>
      <p:pic>
        <p:nvPicPr>
          <p:cNvPr id="97" name="Picture 96">
            <a:extLst>
              <a:ext uri="{FF2B5EF4-FFF2-40B4-BE49-F238E27FC236}">
                <a16:creationId xmlns:a16="http://schemas.microsoft.com/office/drawing/2014/main" xmlns="" id="{664654F3-63B6-4921-8925-A033F73DEA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:a16="http://schemas.microsoft.com/office/drawing/2014/main" xmlns="" id="{2548C2CB-08A6-4029-B182-823B98700C78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:a16="http://schemas.microsoft.com/office/drawing/2014/main" xmlns="" id="{CBBF9DA8-DB1D-4DFC-A702-09C9852F642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1" name="Line 22">
                <a:extLst>
                  <a:ext uri="{FF2B5EF4-FFF2-40B4-BE49-F238E27FC236}">
                    <a16:creationId xmlns:a16="http://schemas.microsoft.com/office/drawing/2014/main" xmlns="" id="{FDAFBDC8-AFDA-462F-8F03-242C5164B4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3">
                <a:extLst>
                  <a:ext uri="{FF2B5EF4-FFF2-40B4-BE49-F238E27FC236}">
                    <a16:creationId xmlns:a16="http://schemas.microsoft.com/office/drawing/2014/main" xmlns="" id="{51AA1BC2-3FA4-48F1-947B-BB5B59EE6A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4">
                <a:extLst>
                  <a:ext uri="{FF2B5EF4-FFF2-40B4-BE49-F238E27FC236}">
                    <a16:creationId xmlns:a16="http://schemas.microsoft.com/office/drawing/2014/main" xmlns="" id="{634827B7-3D5F-40F5-A248-33B113ABBC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5">
                <a:extLst>
                  <a:ext uri="{FF2B5EF4-FFF2-40B4-BE49-F238E27FC236}">
                    <a16:creationId xmlns:a16="http://schemas.microsoft.com/office/drawing/2014/main" xmlns="" id="{B9572B83-3DC3-4850-B973-332950637F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6">
                <a:extLst>
                  <a:ext uri="{FF2B5EF4-FFF2-40B4-BE49-F238E27FC236}">
                    <a16:creationId xmlns:a16="http://schemas.microsoft.com/office/drawing/2014/main" xmlns="" id="{32129C8C-2489-4739-AAF1-0AC15C1D8C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7">
                <a:extLst>
                  <a:ext uri="{FF2B5EF4-FFF2-40B4-BE49-F238E27FC236}">
                    <a16:creationId xmlns:a16="http://schemas.microsoft.com/office/drawing/2014/main" xmlns="" id="{980F1724-E2CA-4385-963D-6961EDA7D6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8">
                <a:extLst>
                  <a:ext uri="{FF2B5EF4-FFF2-40B4-BE49-F238E27FC236}">
                    <a16:creationId xmlns:a16="http://schemas.microsoft.com/office/drawing/2014/main" xmlns="" id="{E00DD920-51C1-4530-A5E4-20B7EB75AC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1">
                <a:extLst>
                  <a:ext uri="{FF2B5EF4-FFF2-40B4-BE49-F238E27FC236}">
                    <a16:creationId xmlns:a16="http://schemas.microsoft.com/office/drawing/2014/main" xmlns="" id="{0C0E5A87-CC9F-4B6D-9A6F-9E1139306F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2">
                <a:extLst>
                  <a:ext uri="{FF2B5EF4-FFF2-40B4-BE49-F238E27FC236}">
                    <a16:creationId xmlns:a16="http://schemas.microsoft.com/office/drawing/2014/main" xmlns="" id="{C540D53B-6F1D-4263-8D65-B9944BC9EC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3">
                <a:extLst>
                  <a:ext uri="{FF2B5EF4-FFF2-40B4-BE49-F238E27FC236}">
                    <a16:creationId xmlns:a16="http://schemas.microsoft.com/office/drawing/2014/main" xmlns="" id="{32A70C66-C072-4240-BB2A-A43DFD0A2F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4">
                <a:extLst>
                  <a:ext uri="{FF2B5EF4-FFF2-40B4-BE49-F238E27FC236}">
                    <a16:creationId xmlns:a16="http://schemas.microsoft.com/office/drawing/2014/main" xmlns="" id="{09CB57F8-1A99-42B9-A0FF-10C6A3C232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5">
                <a:extLst>
                  <a:ext uri="{FF2B5EF4-FFF2-40B4-BE49-F238E27FC236}">
                    <a16:creationId xmlns:a16="http://schemas.microsoft.com/office/drawing/2014/main" xmlns="" id="{3712347A-5C0C-4D80-9A1B-D5C23ADD99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6">
                <a:extLst>
                  <a:ext uri="{FF2B5EF4-FFF2-40B4-BE49-F238E27FC236}">
                    <a16:creationId xmlns:a16="http://schemas.microsoft.com/office/drawing/2014/main" xmlns="" id="{4360825F-9A2B-49C5-AD49-6F2A3932F3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7">
                <a:extLst>
                  <a:ext uri="{FF2B5EF4-FFF2-40B4-BE49-F238E27FC236}">
                    <a16:creationId xmlns:a16="http://schemas.microsoft.com/office/drawing/2014/main" xmlns="" id="{56661C2A-B87C-4DE5-882A-166A15A761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8">
                <a:extLst>
                  <a:ext uri="{FF2B5EF4-FFF2-40B4-BE49-F238E27FC236}">
                    <a16:creationId xmlns:a16="http://schemas.microsoft.com/office/drawing/2014/main" xmlns="" id="{6DE9EE2E-B7DD-4E00-B776-532E5F5DDB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:a16="http://schemas.microsoft.com/office/drawing/2014/main" xmlns="" id="{49ED33CC-53DB-4F61-AB1D-A3706150DD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:a16="http://schemas.microsoft.com/office/drawing/2014/main" xmlns="" id="{0BD6BBC1-F240-4DFA-89A0-EEC27D620CA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5" name="Line 22">
                <a:extLst>
                  <a:ext uri="{FF2B5EF4-FFF2-40B4-BE49-F238E27FC236}">
                    <a16:creationId xmlns:a16="http://schemas.microsoft.com/office/drawing/2014/main" xmlns="" id="{9D797A3E-BA29-4800-A5BA-1835F5E066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3">
                <a:extLst>
                  <a:ext uri="{FF2B5EF4-FFF2-40B4-BE49-F238E27FC236}">
                    <a16:creationId xmlns:a16="http://schemas.microsoft.com/office/drawing/2014/main" xmlns="" id="{EF15FE82-4AD3-4904-987D-BE75F6ACA0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4">
                <a:extLst>
                  <a:ext uri="{FF2B5EF4-FFF2-40B4-BE49-F238E27FC236}">
                    <a16:creationId xmlns:a16="http://schemas.microsoft.com/office/drawing/2014/main" xmlns="" id="{67C5EE7F-D52A-40B8-A9B8-E342BE3D1F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5">
                <a:extLst>
                  <a:ext uri="{FF2B5EF4-FFF2-40B4-BE49-F238E27FC236}">
                    <a16:creationId xmlns:a16="http://schemas.microsoft.com/office/drawing/2014/main" xmlns="" id="{7063528C-C51C-45D6-A194-AA7C620A3B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6">
                <a:extLst>
                  <a:ext uri="{FF2B5EF4-FFF2-40B4-BE49-F238E27FC236}">
                    <a16:creationId xmlns:a16="http://schemas.microsoft.com/office/drawing/2014/main" xmlns="" id="{17621BC8-7492-4B10-9B2A-BECE144246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7">
                <a:extLst>
                  <a:ext uri="{FF2B5EF4-FFF2-40B4-BE49-F238E27FC236}">
                    <a16:creationId xmlns:a16="http://schemas.microsoft.com/office/drawing/2014/main" xmlns="" id="{91D717AC-0E11-4AE6-B327-4F668F06C0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8">
                <a:extLst>
                  <a:ext uri="{FF2B5EF4-FFF2-40B4-BE49-F238E27FC236}">
                    <a16:creationId xmlns:a16="http://schemas.microsoft.com/office/drawing/2014/main" xmlns="" id="{13393A07-B734-4207-9EEB-AAB2849351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1">
                <a:extLst>
                  <a:ext uri="{FF2B5EF4-FFF2-40B4-BE49-F238E27FC236}">
                    <a16:creationId xmlns:a16="http://schemas.microsoft.com/office/drawing/2014/main" xmlns="" id="{A6A261B2-B78F-42EA-ACEA-A1A88CD83D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2">
                <a:extLst>
                  <a:ext uri="{FF2B5EF4-FFF2-40B4-BE49-F238E27FC236}">
                    <a16:creationId xmlns:a16="http://schemas.microsoft.com/office/drawing/2014/main" xmlns="" id="{363474E4-F8D4-47B5-A385-0767CF5F36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3">
                <a:extLst>
                  <a:ext uri="{FF2B5EF4-FFF2-40B4-BE49-F238E27FC236}">
                    <a16:creationId xmlns:a16="http://schemas.microsoft.com/office/drawing/2014/main" xmlns="" id="{6CBAA7E7-22BF-4414-8D02-01AA245A6B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4">
                <a:extLst>
                  <a:ext uri="{FF2B5EF4-FFF2-40B4-BE49-F238E27FC236}">
                    <a16:creationId xmlns:a16="http://schemas.microsoft.com/office/drawing/2014/main" xmlns="" id="{CDE70923-1E37-4490-A019-D3AFDC5CE4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5">
                <a:extLst>
                  <a:ext uri="{FF2B5EF4-FFF2-40B4-BE49-F238E27FC236}">
                    <a16:creationId xmlns:a16="http://schemas.microsoft.com/office/drawing/2014/main" xmlns="" id="{B6837BFF-3209-4F18-B743-0DF2F24197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6">
                <a:extLst>
                  <a:ext uri="{FF2B5EF4-FFF2-40B4-BE49-F238E27FC236}">
                    <a16:creationId xmlns:a16="http://schemas.microsoft.com/office/drawing/2014/main" xmlns="" id="{9C7F3365-180F-48BB-8743-C7AC8188AE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7">
                <a:extLst>
                  <a:ext uri="{FF2B5EF4-FFF2-40B4-BE49-F238E27FC236}">
                    <a16:creationId xmlns:a16="http://schemas.microsoft.com/office/drawing/2014/main" xmlns="" id="{AC29ACDA-FB76-454C-BE17-C01C0779F0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8">
                <a:extLst>
                  <a:ext uri="{FF2B5EF4-FFF2-40B4-BE49-F238E27FC236}">
                    <a16:creationId xmlns:a16="http://schemas.microsoft.com/office/drawing/2014/main" xmlns="" id="{D2ECE374-1B7E-4B00-8570-7278C8387E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:a16="http://schemas.microsoft.com/office/drawing/2014/main" xmlns="" id="{38D8C0A2-09FE-4A5B-B5AD-37D173C943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:a16="http://schemas.microsoft.com/office/drawing/2014/main" xmlns="" id="{6E6D827B-20F6-46C4-B282-06BDCE63F6A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9" name="Line 42">
                <a:extLst>
                  <a:ext uri="{FF2B5EF4-FFF2-40B4-BE49-F238E27FC236}">
                    <a16:creationId xmlns:a16="http://schemas.microsoft.com/office/drawing/2014/main" xmlns="" id="{3129B801-5A51-4BE3-98B5-E529085222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3">
                <a:extLst>
                  <a:ext uri="{FF2B5EF4-FFF2-40B4-BE49-F238E27FC236}">
                    <a16:creationId xmlns:a16="http://schemas.microsoft.com/office/drawing/2014/main" xmlns="" id="{F378A2A6-D8D4-44D7-B0F2-A2EE23EE5E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4">
                <a:extLst>
                  <a:ext uri="{FF2B5EF4-FFF2-40B4-BE49-F238E27FC236}">
                    <a16:creationId xmlns:a16="http://schemas.microsoft.com/office/drawing/2014/main" xmlns="" id="{8291DBE7-4769-4EA7-AFC4-93BA7C4B52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2" name="Line 45">
                <a:extLst>
                  <a:ext uri="{FF2B5EF4-FFF2-40B4-BE49-F238E27FC236}">
                    <a16:creationId xmlns:a16="http://schemas.microsoft.com/office/drawing/2014/main" xmlns="" id="{2B3C609C-3FB9-447D-9659-2561F70ABC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6">
                <a:extLst>
                  <a:ext uri="{FF2B5EF4-FFF2-40B4-BE49-F238E27FC236}">
                    <a16:creationId xmlns:a16="http://schemas.microsoft.com/office/drawing/2014/main" xmlns="" id="{566F2F07-AAF7-432C-9C0B-20B3B9D42B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7">
                <a:extLst>
                  <a:ext uri="{FF2B5EF4-FFF2-40B4-BE49-F238E27FC236}">
                    <a16:creationId xmlns:a16="http://schemas.microsoft.com/office/drawing/2014/main" xmlns="" id="{19DD94C6-BEB6-4DB9-B492-0CA73A75CC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8">
                <a:extLst>
                  <a:ext uri="{FF2B5EF4-FFF2-40B4-BE49-F238E27FC236}">
                    <a16:creationId xmlns:a16="http://schemas.microsoft.com/office/drawing/2014/main" xmlns="" id="{5052023F-B097-4F79-91F5-C1CC13EC00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9">
                <a:extLst>
                  <a:ext uri="{FF2B5EF4-FFF2-40B4-BE49-F238E27FC236}">
                    <a16:creationId xmlns:a16="http://schemas.microsoft.com/office/drawing/2014/main" xmlns="" id="{3F7F0B33-74C1-4A16-B0DA-C8D18653F8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0">
                <a:extLst>
                  <a:ext uri="{FF2B5EF4-FFF2-40B4-BE49-F238E27FC236}">
                    <a16:creationId xmlns:a16="http://schemas.microsoft.com/office/drawing/2014/main" xmlns="" id="{FF3AF2B7-208A-430A-A944-5E43079277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1">
                <a:extLst>
                  <a:ext uri="{FF2B5EF4-FFF2-40B4-BE49-F238E27FC236}">
                    <a16:creationId xmlns:a16="http://schemas.microsoft.com/office/drawing/2014/main" xmlns="" id="{100FEC9B-2DAF-4FEB-9681-57DD7F31F3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2">
                <a:extLst>
                  <a:ext uri="{FF2B5EF4-FFF2-40B4-BE49-F238E27FC236}">
                    <a16:creationId xmlns:a16="http://schemas.microsoft.com/office/drawing/2014/main" xmlns="" id="{61F53612-0FBF-46B8-B7BF-7E46964A15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3">
                <a:extLst>
                  <a:ext uri="{FF2B5EF4-FFF2-40B4-BE49-F238E27FC236}">
                    <a16:creationId xmlns:a16="http://schemas.microsoft.com/office/drawing/2014/main" xmlns="" id="{31B7CFFD-0141-45AB-AA2A-3E13AD54D8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4">
                <a:extLst>
                  <a:ext uri="{FF2B5EF4-FFF2-40B4-BE49-F238E27FC236}">
                    <a16:creationId xmlns:a16="http://schemas.microsoft.com/office/drawing/2014/main" xmlns="" id="{9876A4C8-3D2D-4287-86E1-39BC0AD145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5">
                <a:extLst>
                  <a:ext uri="{FF2B5EF4-FFF2-40B4-BE49-F238E27FC236}">
                    <a16:creationId xmlns:a16="http://schemas.microsoft.com/office/drawing/2014/main" xmlns="" id="{C1CD113C-53AD-4C9B-A571-E77EEAF71B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6">
                <a:extLst>
                  <a:ext uri="{FF2B5EF4-FFF2-40B4-BE49-F238E27FC236}">
                    <a16:creationId xmlns:a16="http://schemas.microsoft.com/office/drawing/2014/main" xmlns="" id="{22048860-11E1-4AA6-B7CB-F6D46A143F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7">
                <a:extLst>
                  <a:ext uri="{FF2B5EF4-FFF2-40B4-BE49-F238E27FC236}">
                    <a16:creationId xmlns:a16="http://schemas.microsoft.com/office/drawing/2014/main" xmlns="" id="{253EDBFF-C168-4B2A-9298-1000AE4D8C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8">
                <a:extLst>
                  <a:ext uri="{FF2B5EF4-FFF2-40B4-BE49-F238E27FC236}">
                    <a16:creationId xmlns:a16="http://schemas.microsoft.com/office/drawing/2014/main" xmlns="" id="{C8BB4C47-9D91-46E1-85C6-B025FF7B7B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9">
                <a:extLst>
                  <a:ext uri="{FF2B5EF4-FFF2-40B4-BE49-F238E27FC236}">
                    <a16:creationId xmlns:a16="http://schemas.microsoft.com/office/drawing/2014/main" xmlns="" id="{FB95C97A-CA8C-47A1-8FC3-BC260766F3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0">
                <a:extLst>
                  <a:ext uri="{FF2B5EF4-FFF2-40B4-BE49-F238E27FC236}">
                    <a16:creationId xmlns:a16="http://schemas.microsoft.com/office/drawing/2014/main" xmlns="" id="{431E1415-427A-4176-BD23-A1D15845CA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1">
                <a:extLst>
                  <a:ext uri="{FF2B5EF4-FFF2-40B4-BE49-F238E27FC236}">
                    <a16:creationId xmlns:a16="http://schemas.microsoft.com/office/drawing/2014/main" xmlns="" id="{BAFB2E45-73DE-4BDB-B2D2-52CF3608DE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2">
                <a:extLst>
                  <a:ext uri="{FF2B5EF4-FFF2-40B4-BE49-F238E27FC236}">
                    <a16:creationId xmlns:a16="http://schemas.microsoft.com/office/drawing/2014/main" xmlns="" id="{CBA1F72E-57AF-41DE-A63A-62BE95D524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3">
                <a:extLst>
                  <a:ext uri="{FF2B5EF4-FFF2-40B4-BE49-F238E27FC236}">
                    <a16:creationId xmlns:a16="http://schemas.microsoft.com/office/drawing/2014/main" xmlns="" id="{4BA12085-A50C-4EE9-AA69-955107158E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4">
                <a:extLst>
                  <a:ext uri="{FF2B5EF4-FFF2-40B4-BE49-F238E27FC236}">
                    <a16:creationId xmlns:a16="http://schemas.microsoft.com/office/drawing/2014/main" xmlns="" id="{6FEC57F1-6F26-4D81-8EBB-394FA1F883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5">
                <a:extLst>
                  <a:ext uri="{FF2B5EF4-FFF2-40B4-BE49-F238E27FC236}">
                    <a16:creationId xmlns:a16="http://schemas.microsoft.com/office/drawing/2014/main" xmlns="" id="{F8ACF85A-CBBD-4F59-BDB2-75B2C87794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4">
                <a:extLst>
                  <a:ext uri="{FF2B5EF4-FFF2-40B4-BE49-F238E27FC236}">
                    <a16:creationId xmlns:a16="http://schemas.microsoft.com/office/drawing/2014/main" xmlns="" id="{C5A25C2D-C32B-4ECC-AADB-91A908B0F5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4" name="Line 43">
                <a:extLst>
                  <a:ext uri="{FF2B5EF4-FFF2-40B4-BE49-F238E27FC236}">
                    <a16:creationId xmlns:a16="http://schemas.microsoft.com/office/drawing/2014/main" xmlns="" id="{10ECB825-3502-4632-A1CF-19E7F12B57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:a16="http://schemas.microsoft.com/office/drawing/2014/main" xmlns="" id="{189247BA-F865-400E-9AA1-FE19E8C9E9C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:a16="http://schemas.microsoft.com/office/drawing/2014/main" xmlns="" id="{717BFBD9-7383-4503-83B3-3F55DA34EC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:a16="http://schemas.microsoft.com/office/drawing/2014/main" xmlns="" id="{4E7B2B3E-26B2-4B15-B198-71B52F89E1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:a16="http://schemas.microsoft.com/office/drawing/2014/main" xmlns="" id="{44ABC37E-9A37-4863-8652-71F4A609D5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:a16="http://schemas.microsoft.com/office/drawing/2014/main" xmlns="" id="{425CFFEA-F1D2-4F5C-879F-5275ECDBEF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:a16="http://schemas.microsoft.com/office/drawing/2014/main" xmlns="" id="{249CFF9D-3FC2-4E1C-BD0C-9B011F582B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:a16="http://schemas.microsoft.com/office/drawing/2014/main" xmlns="" id="{DF39EBE8-F428-463F-A542-2C7CF455E4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:a16="http://schemas.microsoft.com/office/drawing/2014/main" xmlns="" id="{068D61AD-ABF1-425D-9477-DCF7AA97E0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:a16="http://schemas.microsoft.com/office/drawing/2014/main" xmlns="" id="{917644F0-608A-4839-B805-62CFB43075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:a16="http://schemas.microsoft.com/office/drawing/2014/main" xmlns="" id="{CB5BFCE3-50FB-4B0F-A333-90BB13DA9F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:a16="http://schemas.microsoft.com/office/drawing/2014/main" xmlns="" id="{46D8367C-1929-4EBB-A9E9-C1C243DE59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:a16="http://schemas.microsoft.com/office/drawing/2014/main" xmlns="" id="{D1DA0002-7367-4EDE-A047-713F471150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:a16="http://schemas.microsoft.com/office/drawing/2014/main" xmlns="" id="{ACD0151F-B0A7-431A-855B-53152F41D6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:a16="http://schemas.microsoft.com/office/drawing/2014/main" xmlns="" id="{C5C76955-57BD-4638-BEFA-028025A5E5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:a16="http://schemas.microsoft.com/office/drawing/2014/main" xmlns="" id="{3B4FA1AE-06C8-4A55-A77D-47EE704EE1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:a16="http://schemas.microsoft.com/office/drawing/2014/main" xmlns="" id="{B681F259-3884-43E8-9E5A-4DFE7F4D35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57">
                <a:extLst>
                  <a:ext uri="{FF2B5EF4-FFF2-40B4-BE49-F238E27FC236}">
                    <a16:creationId xmlns:a16="http://schemas.microsoft.com/office/drawing/2014/main" xmlns="" id="{EA5B0128-71EE-4D97-A838-00F67A2462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8">
                <a:extLst>
                  <a:ext uri="{FF2B5EF4-FFF2-40B4-BE49-F238E27FC236}">
                    <a16:creationId xmlns:a16="http://schemas.microsoft.com/office/drawing/2014/main" xmlns="" id="{E194E71E-9A44-48CA-BE45-55A2796AF2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9">
                <a:extLst>
                  <a:ext uri="{FF2B5EF4-FFF2-40B4-BE49-F238E27FC236}">
                    <a16:creationId xmlns:a16="http://schemas.microsoft.com/office/drawing/2014/main" xmlns="" id="{AA307E4E-0FAD-453B-BF69-12082B7890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0">
                <a:extLst>
                  <a:ext uri="{FF2B5EF4-FFF2-40B4-BE49-F238E27FC236}">
                    <a16:creationId xmlns:a16="http://schemas.microsoft.com/office/drawing/2014/main" xmlns="" id="{7761A024-55BA-4B20-BF48-FA7544E79E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1">
                <a:extLst>
                  <a:ext uri="{FF2B5EF4-FFF2-40B4-BE49-F238E27FC236}">
                    <a16:creationId xmlns:a16="http://schemas.microsoft.com/office/drawing/2014/main" xmlns="" id="{A245C69B-62E4-48E4-A781-D5C0F7473A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2">
                <a:extLst>
                  <a:ext uri="{FF2B5EF4-FFF2-40B4-BE49-F238E27FC236}">
                    <a16:creationId xmlns:a16="http://schemas.microsoft.com/office/drawing/2014/main" xmlns="" id="{679E960F-C153-4861-A4AA-73BDDD8C62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3">
                <a:extLst>
                  <a:ext uri="{FF2B5EF4-FFF2-40B4-BE49-F238E27FC236}">
                    <a16:creationId xmlns:a16="http://schemas.microsoft.com/office/drawing/2014/main" xmlns="" id="{AA3CCFFA-ABF6-456E-94BA-B9268498D1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4">
                <a:extLst>
                  <a:ext uri="{FF2B5EF4-FFF2-40B4-BE49-F238E27FC236}">
                    <a16:creationId xmlns:a16="http://schemas.microsoft.com/office/drawing/2014/main" xmlns="" id="{D2D8AA3B-DAAA-40D7-9B14-12058F5D36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5">
                <a:extLst>
                  <a:ext uri="{FF2B5EF4-FFF2-40B4-BE49-F238E27FC236}">
                    <a16:creationId xmlns:a16="http://schemas.microsoft.com/office/drawing/2014/main" xmlns="" id="{AD2AFB6E-9AF1-4364-B08C-56A2400EDA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4">
                <a:extLst>
                  <a:ext uri="{FF2B5EF4-FFF2-40B4-BE49-F238E27FC236}">
                    <a16:creationId xmlns:a16="http://schemas.microsoft.com/office/drawing/2014/main" xmlns="" id="{F4D37802-6295-4532-9A44-2C71688A11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:a16="http://schemas.microsoft.com/office/drawing/2014/main" xmlns="" id="{691A2571-8E47-4151-ABB0-1C98A0371C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6" name="Footer Placeholder 4">
            <a:extLst>
              <a:ext uri="{FF2B5EF4-FFF2-40B4-BE49-F238E27FC236}">
                <a16:creationId xmlns:a16="http://schemas.microsoft.com/office/drawing/2014/main" xmlns="" id="{09028C6D-BBFA-4623-B820-8372DC5261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87" name="Slide Number Placeholder 5">
            <a:extLst>
              <a:ext uri="{FF2B5EF4-FFF2-40B4-BE49-F238E27FC236}">
                <a16:creationId xmlns:a16="http://schemas.microsoft.com/office/drawing/2014/main" xmlns="" id="{40E60E2E-513E-4EBE-BD27-0BCC5A189D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88" name="Footer Placeholder 4">
            <a:extLst>
              <a:ext uri="{FF2B5EF4-FFF2-40B4-BE49-F238E27FC236}">
                <a16:creationId xmlns:a16="http://schemas.microsoft.com/office/drawing/2014/main" xmlns="" id="{5A3FC2C0-566D-48B2-B2AD-36DFAF30536E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9538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dark blue">
    <p:bg bwMode="gray">
      <p:bgPr>
        <a:solidFill>
          <a:srgbClr val="0F1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3E4C79-D665-4575-B831-72A5AC5ABA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999" y="824907"/>
            <a:ext cx="7061201" cy="2852737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A453DD6-3CBF-4896-A6F1-CEC28856EC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68800" y="3459845"/>
            <a:ext cx="7128000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6000">
                <a:solidFill>
                  <a:schemeClr val="tx2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edit.</a:t>
            </a:r>
          </a:p>
        </p:txBody>
      </p:sp>
      <p:pic>
        <p:nvPicPr>
          <p:cNvPr id="97" name="Picture 96">
            <a:extLst>
              <a:ext uri="{FF2B5EF4-FFF2-40B4-BE49-F238E27FC236}">
                <a16:creationId xmlns:a16="http://schemas.microsoft.com/office/drawing/2014/main" xmlns="" id="{58AB89F9-C123-40B5-87F6-8095041BBB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:a16="http://schemas.microsoft.com/office/drawing/2014/main" xmlns="" id="{79A207F1-1C5D-4494-A2B0-00814B3E0C07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:a16="http://schemas.microsoft.com/office/drawing/2014/main" xmlns="" id="{8BD6CF8D-D181-4964-A2EC-FE061FCF3BA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1" name="Line 22">
                <a:extLst>
                  <a:ext uri="{FF2B5EF4-FFF2-40B4-BE49-F238E27FC236}">
                    <a16:creationId xmlns:a16="http://schemas.microsoft.com/office/drawing/2014/main" xmlns="" id="{53666789-8867-48E0-A6BB-F2AD336EB3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3">
                <a:extLst>
                  <a:ext uri="{FF2B5EF4-FFF2-40B4-BE49-F238E27FC236}">
                    <a16:creationId xmlns:a16="http://schemas.microsoft.com/office/drawing/2014/main" xmlns="" id="{F905B566-8069-445A-9BA7-0E0B655984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4">
                <a:extLst>
                  <a:ext uri="{FF2B5EF4-FFF2-40B4-BE49-F238E27FC236}">
                    <a16:creationId xmlns:a16="http://schemas.microsoft.com/office/drawing/2014/main" xmlns="" id="{EBB2997E-5D42-43B6-8D7C-0983B3E6E9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5">
                <a:extLst>
                  <a:ext uri="{FF2B5EF4-FFF2-40B4-BE49-F238E27FC236}">
                    <a16:creationId xmlns:a16="http://schemas.microsoft.com/office/drawing/2014/main" xmlns="" id="{91BC6B21-F6CA-4296-9C2F-6F2758B58F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6">
                <a:extLst>
                  <a:ext uri="{FF2B5EF4-FFF2-40B4-BE49-F238E27FC236}">
                    <a16:creationId xmlns:a16="http://schemas.microsoft.com/office/drawing/2014/main" xmlns="" id="{07ED146B-FCEA-4421-8F83-38E2F28136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7">
                <a:extLst>
                  <a:ext uri="{FF2B5EF4-FFF2-40B4-BE49-F238E27FC236}">
                    <a16:creationId xmlns:a16="http://schemas.microsoft.com/office/drawing/2014/main" xmlns="" id="{5C7F9D54-CBD1-4547-80B6-1B66273CB6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8">
                <a:extLst>
                  <a:ext uri="{FF2B5EF4-FFF2-40B4-BE49-F238E27FC236}">
                    <a16:creationId xmlns:a16="http://schemas.microsoft.com/office/drawing/2014/main" xmlns="" id="{60C75C03-FE41-4E1B-9AF7-617CB1A7AC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1">
                <a:extLst>
                  <a:ext uri="{FF2B5EF4-FFF2-40B4-BE49-F238E27FC236}">
                    <a16:creationId xmlns:a16="http://schemas.microsoft.com/office/drawing/2014/main" xmlns="" id="{94FC6C32-C4CA-4FFA-A58B-5044380F4A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2">
                <a:extLst>
                  <a:ext uri="{FF2B5EF4-FFF2-40B4-BE49-F238E27FC236}">
                    <a16:creationId xmlns:a16="http://schemas.microsoft.com/office/drawing/2014/main" xmlns="" id="{E1842ACA-4D67-4650-B7F4-7E0DB23FC8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3">
                <a:extLst>
                  <a:ext uri="{FF2B5EF4-FFF2-40B4-BE49-F238E27FC236}">
                    <a16:creationId xmlns:a16="http://schemas.microsoft.com/office/drawing/2014/main" xmlns="" id="{01FC7316-A6A7-4B56-8E1A-96F308F3F6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4">
                <a:extLst>
                  <a:ext uri="{FF2B5EF4-FFF2-40B4-BE49-F238E27FC236}">
                    <a16:creationId xmlns:a16="http://schemas.microsoft.com/office/drawing/2014/main" xmlns="" id="{8518A695-8076-4ED4-B2E1-04E886AADD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5">
                <a:extLst>
                  <a:ext uri="{FF2B5EF4-FFF2-40B4-BE49-F238E27FC236}">
                    <a16:creationId xmlns:a16="http://schemas.microsoft.com/office/drawing/2014/main" xmlns="" id="{278C084A-A5E1-4638-B791-A2772B869E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6">
                <a:extLst>
                  <a:ext uri="{FF2B5EF4-FFF2-40B4-BE49-F238E27FC236}">
                    <a16:creationId xmlns:a16="http://schemas.microsoft.com/office/drawing/2014/main" xmlns="" id="{5439F6F3-FCE5-4A0C-9914-809B952A4A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7">
                <a:extLst>
                  <a:ext uri="{FF2B5EF4-FFF2-40B4-BE49-F238E27FC236}">
                    <a16:creationId xmlns:a16="http://schemas.microsoft.com/office/drawing/2014/main" xmlns="" id="{C7720805-0947-4A05-920E-EFD1634D73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8">
                <a:extLst>
                  <a:ext uri="{FF2B5EF4-FFF2-40B4-BE49-F238E27FC236}">
                    <a16:creationId xmlns:a16="http://schemas.microsoft.com/office/drawing/2014/main" xmlns="" id="{F1AD1C48-EC83-4E74-8686-105C82837A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:a16="http://schemas.microsoft.com/office/drawing/2014/main" xmlns="" id="{00E97248-560F-4FC6-85E2-92AFC84855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:a16="http://schemas.microsoft.com/office/drawing/2014/main" xmlns="" id="{41222A79-C180-489D-AD9A-B472023D303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5" name="Line 22">
                <a:extLst>
                  <a:ext uri="{FF2B5EF4-FFF2-40B4-BE49-F238E27FC236}">
                    <a16:creationId xmlns:a16="http://schemas.microsoft.com/office/drawing/2014/main" xmlns="" id="{EDA45B38-CB17-4308-9197-451FB4BE32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3">
                <a:extLst>
                  <a:ext uri="{FF2B5EF4-FFF2-40B4-BE49-F238E27FC236}">
                    <a16:creationId xmlns:a16="http://schemas.microsoft.com/office/drawing/2014/main" xmlns="" id="{059F17E8-3B5C-4FFB-B3CE-DAC59D1AC5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4">
                <a:extLst>
                  <a:ext uri="{FF2B5EF4-FFF2-40B4-BE49-F238E27FC236}">
                    <a16:creationId xmlns:a16="http://schemas.microsoft.com/office/drawing/2014/main" xmlns="" id="{833884D0-C3D5-4A1D-98EF-FABD6B92A7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5">
                <a:extLst>
                  <a:ext uri="{FF2B5EF4-FFF2-40B4-BE49-F238E27FC236}">
                    <a16:creationId xmlns:a16="http://schemas.microsoft.com/office/drawing/2014/main" xmlns="" id="{8D893909-8952-4BCA-BE9E-CD2DEA8B21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6">
                <a:extLst>
                  <a:ext uri="{FF2B5EF4-FFF2-40B4-BE49-F238E27FC236}">
                    <a16:creationId xmlns:a16="http://schemas.microsoft.com/office/drawing/2014/main" xmlns="" id="{B738B979-0F92-4CE1-AA60-775EF6E001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7">
                <a:extLst>
                  <a:ext uri="{FF2B5EF4-FFF2-40B4-BE49-F238E27FC236}">
                    <a16:creationId xmlns:a16="http://schemas.microsoft.com/office/drawing/2014/main" xmlns="" id="{C967351F-6DB9-469A-BE86-303F923E34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8">
                <a:extLst>
                  <a:ext uri="{FF2B5EF4-FFF2-40B4-BE49-F238E27FC236}">
                    <a16:creationId xmlns:a16="http://schemas.microsoft.com/office/drawing/2014/main" xmlns="" id="{73282375-9374-42C1-9374-9765E556B7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1">
                <a:extLst>
                  <a:ext uri="{FF2B5EF4-FFF2-40B4-BE49-F238E27FC236}">
                    <a16:creationId xmlns:a16="http://schemas.microsoft.com/office/drawing/2014/main" xmlns="" id="{B090806F-F68A-4529-A911-30F7324BE1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2">
                <a:extLst>
                  <a:ext uri="{FF2B5EF4-FFF2-40B4-BE49-F238E27FC236}">
                    <a16:creationId xmlns:a16="http://schemas.microsoft.com/office/drawing/2014/main" xmlns="" id="{611984A0-1910-4AB1-8D9A-46F9D7E7D3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3">
                <a:extLst>
                  <a:ext uri="{FF2B5EF4-FFF2-40B4-BE49-F238E27FC236}">
                    <a16:creationId xmlns:a16="http://schemas.microsoft.com/office/drawing/2014/main" xmlns="" id="{121D156D-2D44-4960-A5A2-6255866708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4">
                <a:extLst>
                  <a:ext uri="{FF2B5EF4-FFF2-40B4-BE49-F238E27FC236}">
                    <a16:creationId xmlns:a16="http://schemas.microsoft.com/office/drawing/2014/main" xmlns="" id="{ED89000F-B509-4623-B9AF-A16ED8E78E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5">
                <a:extLst>
                  <a:ext uri="{FF2B5EF4-FFF2-40B4-BE49-F238E27FC236}">
                    <a16:creationId xmlns:a16="http://schemas.microsoft.com/office/drawing/2014/main" xmlns="" id="{957646C4-B0E0-4DCB-907C-089EF9153E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6">
                <a:extLst>
                  <a:ext uri="{FF2B5EF4-FFF2-40B4-BE49-F238E27FC236}">
                    <a16:creationId xmlns:a16="http://schemas.microsoft.com/office/drawing/2014/main" xmlns="" id="{E3FA4108-F1A8-40FD-9E93-C420C1F375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7">
                <a:extLst>
                  <a:ext uri="{FF2B5EF4-FFF2-40B4-BE49-F238E27FC236}">
                    <a16:creationId xmlns:a16="http://schemas.microsoft.com/office/drawing/2014/main" xmlns="" id="{3F29F453-73B2-4070-BD86-4777E01EE9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8">
                <a:extLst>
                  <a:ext uri="{FF2B5EF4-FFF2-40B4-BE49-F238E27FC236}">
                    <a16:creationId xmlns:a16="http://schemas.microsoft.com/office/drawing/2014/main" xmlns="" id="{F60EAFE8-1A30-47D2-B7FF-0417E7D2A9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:a16="http://schemas.microsoft.com/office/drawing/2014/main" xmlns="" id="{52DEE631-8430-4D39-BE6D-97435A1E65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:a16="http://schemas.microsoft.com/office/drawing/2014/main" xmlns="" id="{5FFC2F88-C417-4274-8C6B-509207946CD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9" name="Line 42">
                <a:extLst>
                  <a:ext uri="{FF2B5EF4-FFF2-40B4-BE49-F238E27FC236}">
                    <a16:creationId xmlns:a16="http://schemas.microsoft.com/office/drawing/2014/main" xmlns="" id="{11FD815C-4397-4CE9-B4C3-F064D66216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3">
                <a:extLst>
                  <a:ext uri="{FF2B5EF4-FFF2-40B4-BE49-F238E27FC236}">
                    <a16:creationId xmlns:a16="http://schemas.microsoft.com/office/drawing/2014/main" xmlns="" id="{23274BCB-F564-4D78-8B9F-632063FD28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4">
                <a:extLst>
                  <a:ext uri="{FF2B5EF4-FFF2-40B4-BE49-F238E27FC236}">
                    <a16:creationId xmlns:a16="http://schemas.microsoft.com/office/drawing/2014/main" xmlns="" id="{F368C727-0892-42D5-9ED8-F5118ECEC3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2" name="Line 45">
                <a:extLst>
                  <a:ext uri="{FF2B5EF4-FFF2-40B4-BE49-F238E27FC236}">
                    <a16:creationId xmlns:a16="http://schemas.microsoft.com/office/drawing/2014/main" xmlns="" id="{E8F79490-50BF-4C70-BB54-EA3ED2396E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6">
                <a:extLst>
                  <a:ext uri="{FF2B5EF4-FFF2-40B4-BE49-F238E27FC236}">
                    <a16:creationId xmlns:a16="http://schemas.microsoft.com/office/drawing/2014/main" xmlns="" id="{993C2D96-AFD6-44E0-9681-4345CCF72E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7">
                <a:extLst>
                  <a:ext uri="{FF2B5EF4-FFF2-40B4-BE49-F238E27FC236}">
                    <a16:creationId xmlns:a16="http://schemas.microsoft.com/office/drawing/2014/main" xmlns="" id="{0ACBBBBB-139D-4D5B-AAA2-A057214044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8">
                <a:extLst>
                  <a:ext uri="{FF2B5EF4-FFF2-40B4-BE49-F238E27FC236}">
                    <a16:creationId xmlns:a16="http://schemas.microsoft.com/office/drawing/2014/main" xmlns="" id="{44801C12-0809-4BCE-8270-02FD74F573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9">
                <a:extLst>
                  <a:ext uri="{FF2B5EF4-FFF2-40B4-BE49-F238E27FC236}">
                    <a16:creationId xmlns:a16="http://schemas.microsoft.com/office/drawing/2014/main" xmlns="" id="{EF5AEEF4-CFD5-4A64-A6AD-981389997D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0">
                <a:extLst>
                  <a:ext uri="{FF2B5EF4-FFF2-40B4-BE49-F238E27FC236}">
                    <a16:creationId xmlns:a16="http://schemas.microsoft.com/office/drawing/2014/main" xmlns="" id="{7EE9B9B7-8C63-45CB-B4BA-D8DA46E46C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1">
                <a:extLst>
                  <a:ext uri="{FF2B5EF4-FFF2-40B4-BE49-F238E27FC236}">
                    <a16:creationId xmlns:a16="http://schemas.microsoft.com/office/drawing/2014/main" xmlns="" id="{DB8C2031-1238-47C7-A659-EC88397BC9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2">
                <a:extLst>
                  <a:ext uri="{FF2B5EF4-FFF2-40B4-BE49-F238E27FC236}">
                    <a16:creationId xmlns:a16="http://schemas.microsoft.com/office/drawing/2014/main" xmlns="" id="{2C56D3A8-647A-4C3C-8CD7-6F53B4D30B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3">
                <a:extLst>
                  <a:ext uri="{FF2B5EF4-FFF2-40B4-BE49-F238E27FC236}">
                    <a16:creationId xmlns:a16="http://schemas.microsoft.com/office/drawing/2014/main" xmlns="" id="{09E1DB26-6C68-46F0-86F4-D752400C68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4">
                <a:extLst>
                  <a:ext uri="{FF2B5EF4-FFF2-40B4-BE49-F238E27FC236}">
                    <a16:creationId xmlns:a16="http://schemas.microsoft.com/office/drawing/2014/main" xmlns="" id="{4C8F264B-37F1-420D-AACD-1E964C2BC5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5">
                <a:extLst>
                  <a:ext uri="{FF2B5EF4-FFF2-40B4-BE49-F238E27FC236}">
                    <a16:creationId xmlns:a16="http://schemas.microsoft.com/office/drawing/2014/main" xmlns="" id="{DEE70EAC-A88F-4A2C-9E3F-609795CC44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6">
                <a:extLst>
                  <a:ext uri="{FF2B5EF4-FFF2-40B4-BE49-F238E27FC236}">
                    <a16:creationId xmlns:a16="http://schemas.microsoft.com/office/drawing/2014/main" xmlns="" id="{18A5A844-8485-456E-BDA1-78E7C8A94B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7">
                <a:extLst>
                  <a:ext uri="{FF2B5EF4-FFF2-40B4-BE49-F238E27FC236}">
                    <a16:creationId xmlns:a16="http://schemas.microsoft.com/office/drawing/2014/main" xmlns="" id="{1806DB8F-0A48-4B4D-BEC7-960B1E8124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8">
                <a:extLst>
                  <a:ext uri="{FF2B5EF4-FFF2-40B4-BE49-F238E27FC236}">
                    <a16:creationId xmlns:a16="http://schemas.microsoft.com/office/drawing/2014/main" xmlns="" id="{7AA2A1AC-0180-4323-A9DF-E80ABCBA9A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9">
                <a:extLst>
                  <a:ext uri="{FF2B5EF4-FFF2-40B4-BE49-F238E27FC236}">
                    <a16:creationId xmlns:a16="http://schemas.microsoft.com/office/drawing/2014/main" xmlns="" id="{0E5033AB-65C5-4B21-9B68-1DF31BDFA4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0">
                <a:extLst>
                  <a:ext uri="{FF2B5EF4-FFF2-40B4-BE49-F238E27FC236}">
                    <a16:creationId xmlns:a16="http://schemas.microsoft.com/office/drawing/2014/main" xmlns="" id="{2ED17E56-8A0D-41A2-86AE-AA09D2D2D6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1">
                <a:extLst>
                  <a:ext uri="{FF2B5EF4-FFF2-40B4-BE49-F238E27FC236}">
                    <a16:creationId xmlns:a16="http://schemas.microsoft.com/office/drawing/2014/main" xmlns="" id="{24D0E6DE-A405-4BD4-B03B-AA004AFB40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2">
                <a:extLst>
                  <a:ext uri="{FF2B5EF4-FFF2-40B4-BE49-F238E27FC236}">
                    <a16:creationId xmlns:a16="http://schemas.microsoft.com/office/drawing/2014/main" xmlns="" id="{B1F47C0A-2DB2-4393-87DC-9454CB146C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3">
                <a:extLst>
                  <a:ext uri="{FF2B5EF4-FFF2-40B4-BE49-F238E27FC236}">
                    <a16:creationId xmlns:a16="http://schemas.microsoft.com/office/drawing/2014/main" xmlns="" id="{019EF5C0-4A87-47F1-826D-26761CE2C6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4">
                <a:extLst>
                  <a:ext uri="{FF2B5EF4-FFF2-40B4-BE49-F238E27FC236}">
                    <a16:creationId xmlns:a16="http://schemas.microsoft.com/office/drawing/2014/main" xmlns="" id="{98F3696E-CDEB-4315-AB48-A4875E80D7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5">
                <a:extLst>
                  <a:ext uri="{FF2B5EF4-FFF2-40B4-BE49-F238E27FC236}">
                    <a16:creationId xmlns:a16="http://schemas.microsoft.com/office/drawing/2014/main" xmlns="" id="{A9AA149F-C87E-44B7-84B5-BCB1B4AF02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4">
                <a:extLst>
                  <a:ext uri="{FF2B5EF4-FFF2-40B4-BE49-F238E27FC236}">
                    <a16:creationId xmlns:a16="http://schemas.microsoft.com/office/drawing/2014/main" xmlns="" id="{372DE4F7-1498-4DBA-A459-5D8406EF98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4" name="Line 43">
                <a:extLst>
                  <a:ext uri="{FF2B5EF4-FFF2-40B4-BE49-F238E27FC236}">
                    <a16:creationId xmlns:a16="http://schemas.microsoft.com/office/drawing/2014/main" xmlns="" id="{52792264-1FEC-4DE4-BB20-B436DEEB2E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:a16="http://schemas.microsoft.com/office/drawing/2014/main" xmlns="" id="{501CF8AC-886E-452B-A251-71144CE95F6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:a16="http://schemas.microsoft.com/office/drawing/2014/main" xmlns="" id="{72C285E3-AA10-4A1A-925D-8510145B5C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:a16="http://schemas.microsoft.com/office/drawing/2014/main" xmlns="" id="{295C4597-3B23-452C-86B7-560F8CAAB9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:a16="http://schemas.microsoft.com/office/drawing/2014/main" xmlns="" id="{95323307-59F4-4AD8-A551-EF1BF8ABDA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:a16="http://schemas.microsoft.com/office/drawing/2014/main" xmlns="" id="{B560531B-45E9-458B-A77A-C3A1F5964E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:a16="http://schemas.microsoft.com/office/drawing/2014/main" xmlns="" id="{6E856771-7170-4C8F-AE9C-697C76D637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:a16="http://schemas.microsoft.com/office/drawing/2014/main" xmlns="" id="{3CE9FB32-028B-4276-AE7E-5B592F003B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:a16="http://schemas.microsoft.com/office/drawing/2014/main" xmlns="" id="{B0197FFA-CD74-4D42-BC25-B2AEA2AD0D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:a16="http://schemas.microsoft.com/office/drawing/2014/main" xmlns="" id="{FF04EEA7-6E05-497D-8154-2D093E269D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:a16="http://schemas.microsoft.com/office/drawing/2014/main" xmlns="" id="{00FAECDF-56E0-4EEF-BCB6-66A4837395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:a16="http://schemas.microsoft.com/office/drawing/2014/main" xmlns="" id="{F77D251C-6249-4614-946E-2237958383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:a16="http://schemas.microsoft.com/office/drawing/2014/main" xmlns="" id="{F706C9D0-5E58-4BF9-8374-6F0F81409D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:a16="http://schemas.microsoft.com/office/drawing/2014/main" xmlns="" id="{B7FBCBEA-5C97-4892-8551-9CEF350EA7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:a16="http://schemas.microsoft.com/office/drawing/2014/main" xmlns="" id="{30731775-3B4C-462B-AA3A-7691AF13B8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:a16="http://schemas.microsoft.com/office/drawing/2014/main" xmlns="" id="{DC28C238-C861-4B25-B406-A3CA46B95E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:a16="http://schemas.microsoft.com/office/drawing/2014/main" xmlns="" id="{FFE41A8F-6FB4-4D8B-99F3-47D8C88855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57">
                <a:extLst>
                  <a:ext uri="{FF2B5EF4-FFF2-40B4-BE49-F238E27FC236}">
                    <a16:creationId xmlns:a16="http://schemas.microsoft.com/office/drawing/2014/main" xmlns="" id="{BACA9951-05D3-4F56-A7DB-B5849DAF64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8">
                <a:extLst>
                  <a:ext uri="{FF2B5EF4-FFF2-40B4-BE49-F238E27FC236}">
                    <a16:creationId xmlns:a16="http://schemas.microsoft.com/office/drawing/2014/main" xmlns="" id="{B629B6AC-F432-4416-826E-EBB436EE85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9">
                <a:extLst>
                  <a:ext uri="{FF2B5EF4-FFF2-40B4-BE49-F238E27FC236}">
                    <a16:creationId xmlns:a16="http://schemas.microsoft.com/office/drawing/2014/main" xmlns="" id="{459CD62C-1348-4CF5-A024-EA8CEB0AEF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0">
                <a:extLst>
                  <a:ext uri="{FF2B5EF4-FFF2-40B4-BE49-F238E27FC236}">
                    <a16:creationId xmlns:a16="http://schemas.microsoft.com/office/drawing/2014/main" xmlns="" id="{8E41D1A8-49E2-48AC-9E60-F9446C2F36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1">
                <a:extLst>
                  <a:ext uri="{FF2B5EF4-FFF2-40B4-BE49-F238E27FC236}">
                    <a16:creationId xmlns:a16="http://schemas.microsoft.com/office/drawing/2014/main" xmlns="" id="{E44BA8CD-2688-49C1-9246-DD6829ADF5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2">
                <a:extLst>
                  <a:ext uri="{FF2B5EF4-FFF2-40B4-BE49-F238E27FC236}">
                    <a16:creationId xmlns:a16="http://schemas.microsoft.com/office/drawing/2014/main" xmlns="" id="{8DDF5F90-7966-4996-9492-EDE2B70C2A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3">
                <a:extLst>
                  <a:ext uri="{FF2B5EF4-FFF2-40B4-BE49-F238E27FC236}">
                    <a16:creationId xmlns:a16="http://schemas.microsoft.com/office/drawing/2014/main" xmlns="" id="{9B8C991F-AAD3-4A05-A91C-282423CDE2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4">
                <a:extLst>
                  <a:ext uri="{FF2B5EF4-FFF2-40B4-BE49-F238E27FC236}">
                    <a16:creationId xmlns:a16="http://schemas.microsoft.com/office/drawing/2014/main" xmlns="" id="{28185F95-394F-43AD-A884-963F5088EC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5">
                <a:extLst>
                  <a:ext uri="{FF2B5EF4-FFF2-40B4-BE49-F238E27FC236}">
                    <a16:creationId xmlns:a16="http://schemas.microsoft.com/office/drawing/2014/main" xmlns="" id="{4CDD4989-F596-4DF4-A0A0-F124137AD8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4">
                <a:extLst>
                  <a:ext uri="{FF2B5EF4-FFF2-40B4-BE49-F238E27FC236}">
                    <a16:creationId xmlns:a16="http://schemas.microsoft.com/office/drawing/2014/main" xmlns="" id="{92C84813-3199-4D9A-985C-0FF215828B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:a16="http://schemas.microsoft.com/office/drawing/2014/main" xmlns="" id="{84D2A356-3E21-48A7-AFE5-D813D6DC98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6" name="Footer Placeholder 4">
            <a:extLst>
              <a:ext uri="{FF2B5EF4-FFF2-40B4-BE49-F238E27FC236}">
                <a16:creationId xmlns:a16="http://schemas.microsoft.com/office/drawing/2014/main" xmlns="" id="{10202BB2-25CC-4973-A730-A6A4B075FA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87" name="Slide Number Placeholder 5">
            <a:extLst>
              <a:ext uri="{FF2B5EF4-FFF2-40B4-BE49-F238E27FC236}">
                <a16:creationId xmlns:a16="http://schemas.microsoft.com/office/drawing/2014/main" xmlns="" id="{4355E2F3-B715-4983-92DC-5F50853048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88" name="Footer Placeholder 4">
            <a:extLst>
              <a:ext uri="{FF2B5EF4-FFF2-40B4-BE49-F238E27FC236}">
                <a16:creationId xmlns:a16="http://schemas.microsoft.com/office/drawing/2014/main" xmlns="" id="{290DAA5C-1BBB-42CB-B57D-0B5EFB09F862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8746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turqoise">
    <p:bg bwMode="gray">
      <p:bgPr>
        <a:solidFill>
          <a:srgbClr val="6BA5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3E4C79-D665-4575-B831-72A5AC5ABA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999" y="824907"/>
            <a:ext cx="7061201" cy="2852737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A453DD6-3CBF-4896-A6F1-CEC28856EC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68800" y="3459845"/>
            <a:ext cx="7128000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6000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edit.</a:t>
            </a:r>
          </a:p>
        </p:txBody>
      </p:sp>
      <p:pic>
        <p:nvPicPr>
          <p:cNvPr id="97" name="Picture 96">
            <a:extLst>
              <a:ext uri="{FF2B5EF4-FFF2-40B4-BE49-F238E27FC236}">
                <a16:creationId xmlns:a16="http://schemas.microsoft.com/office/drawing/2014/main" xmlns="" id="{6830397F-1D57-42E4-A303-2EE61B70CD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:a16="http://schemas.microsoft.com/office/drawing/2014/main" xmlns="" id="{BCFD2A37-D5AC-4508-8719-AF2DBD28CA46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:a16="http://schemas.microsoft.com/office/drawing/2014/main" xmlns="" id="{944F4BD7-743C-4D3C-A69E-A19F6ECD9A1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1" name="Line 22">
                <a:extLst>
                  <a:ext uri="{FF2B5EF4-FFF2-40B4-BE49-F238E27FC236}">
                    <a16:creationId xmlns:a16="http://schemas.microsoft.com/office/drawing/2014/main" xmlns="" id="{5EB17ED1-175C-4247-ABDE-1764BEBE6E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3">
                <a:extLst>
                  <a:ext uri="{FF2B5EF4-FFF2-40B4-BE49-F238E27FC236}">
                    <a16:creationId xmlns:a16="http://schemas.microsoft.com/office/drawing/2014/main" xmlns="" id="{1563A1B8-A6F3-42B1-BA20-58D89BF998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4">
                <a:extLst>
                  <a:ext uri="{FF2B5EF4-FFF2-40B4-BE49-F238E27FC236}">
                    <a16:creationId xmlns:a16="http://schemas.microsoft.com/office/drawing/2014/main" xmlns="" id="{D792C60C-49DC-4464-AC81-4FB290BABA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5">
                <a:extLst>
                  <a:ext uri="{FF2B5EF4-FFF2-40B4-BE49-F238E27FC236}">
                    <a16:creationId xmlns:a16="http://schemas.microsoft.com/office/drawing/2014/main" xmlns="" id="{424510C4-17F7-45FD-B548-3FF27BA2F7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6">
                <a:extLst>
                  <a:ext uri="{FF2B5EF4-FFF2-40B4-BE49-F238E27FC236}">
                    <a16:creationId xmlns:a16="http://schemas.microsoft.com/office/drawing/2014/main" xmlns="" id="{2B96FF27-EAA4-4EBA-8C03-16F6EE8412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7">
                <a:extLst>
                  <a:ext uri="{FF2B5EF4-FFF2-40B4-BE49-F238E27FC236}">
                    <a16:creationId xmlns:a16="http://schemas.microsoft.com/office/drawing/2014/main" xmlns="" id="{525A3E13-5B10-48EF-82E2-CD1BBB9ECE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8">
                <a:extLst>
                  <a:ext uri="{FF2B5EF4-FFF2-40B4-BE49-F238E27FC236}">
                    <a16:creationId xmlns:a16="http://schemas.microsoft.com/office/drawing/2014/main" xmlns="" id="{D7382D3B-4076-424E-93B4-BEE4E8CA6A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1">
                <a:extLst>
                  <a:ext uri="{FF2B5EF4-FFF2-40B4-BE49-F238E27FC236}">
                    <a16:creationId xmlns:a16="http://schemas.microsoft.com/office/drawing/2014/main" xmlns="" id="{BA043788-B713-462F-8C00-B3EDEBFC8F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2">
                <a:extLst>
                  <a:ext uri="{FF2B5EF4-FFF2-40B4-BE49-F238E27FC236}">
                    <a16:creationId xmlns:a16="http://schemas.microsoft.com/office/drawing/2014/main" xmlns="" id="{1988C759-C646-4AC5-AD6B-BA271ABA3C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3">
                <a:extLst>
                  <a:ext uri="{FF2B5EF4-FFF2-40B4-BE49-F238E27FC236}">
                    <a16:creationId xmlns:a16="http://schemas.microsoft.com/office/drawing/2014/main" xmlns="" id="{E43EB915-7558-401E-98AD-BFE18AF0DF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4">
                <a:extLst>
                  <a:ext uri="{FF2B5EF4-FFF2-40B4-BE49-F238E27FC236}">
                    <a16:creationId xmlns:a16="http://schemas.microsoft.com/office/drawing/2014/main" xmlns="" id="{D06B3716-3CEC-41D2-927F-FE4AC8F018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5">
                <a:extLst>
                  <a:ext uri="{FF2B5EF4-FFF2-40B4-BE49-F238E27FC236}">
                    <a16:creationId xmlns:a16="http://schemas.microsoft.com/office/drawing/2014/main" xmlns="" id="{3655D794-82CF-4E36-9752-7A818B3ED3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6">
                <a:extLst>
                  <a:ext uri="{FF2B5EF4-FFF2-40B4-BE49-F238E27FC236}">
                    <a16:creationId xmlns:a16="http://schemas.microsoft.com/office/drawing/2014/main" xmlns="" id="{F760C236-9EC6-4DA7-81FB-A5144E207A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7">
                <a:extLst>
                  <a:ext uri="{FF2B5EF4-FFF2-40B4-BE49-F238E27FC236}">
                    <a16:creationId xmlns:a16="http://schemas.microsoft.com/office/drawing/2014/main" xmlns="" id="{73366D52-F0DA-464A-A6F4-10EEEC951D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8">
                <a:extLst>
                  <a:ext uri="{FF2B5EF4-FFF2-40B4-BE49-F238E27FC236}">
                    <a16:creationId xmlns:a16="http://schemas.microsoft.com/office/drawing/2014/main" xmlns="" id="{C8378D99-C3A6-4B2B-94A7-8AD361A482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:a16="http://schemas.microsoft.com/office/drawing/2014/main" xmlns="" id="{5E0854D3-B1B5-4F5C-A363-6B153680BD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:a16="http://schemas.microsoft.com/office/drawing/2014/main" xmlns="" id="{2E339B0E-F1A4-43AA-9719-3D7E3565F93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5" name="Line 22">
                <a:extLst>
                  <a:ext uri="{FF2B5EF4-FFF2-40B4-BE49-F238E27FC236}">
                    <a16:creationId xmlns:a16="http://schemas.microsoft.com/office/drawing/2014/main" xmlns="" id="{2FD18708-D99C-43D7-8BD4-C539AF6F0A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3">
                <a:extLst>
                  <a:ext uri="{FF2B5EF4-FFF2-40B4-BE49-F238E27FC236}">
                    <a16:creationId xmlns:a16="http://schemas.microsoft.com/office/drawing/2014/main" xmlns="" id="{889B9A9A-3A5E-4266-A9F2-28F28C0358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4">
                <a:extLst>
                  <a:ext uri="{FF2B5EF4-FFF2-40B4-BE49-F238E27FC236}">
                    <a16:creationId xmlns:a16="http://schemas.microsoft.com/office/drawing/2014/main" xmlns="" id="{7B84BA37-26BA-4839-BF2B-8690BE3A6B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5">
                <a:extLst>
                  <a:ext uri="{FF2B5EF4-FFF2-40B4-BE49-F238E27FC236}">
                    <a16:creationId xmlns:a16="http://schemas.microsoft.com/office/drawing/2014/main" xmlns="" id="{1C2EE78C-75B9-4F38-9905-3349FA255D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6">
                <a:extLst>
                  <a:ext uri="{FF2B5EF4-FFF2-40B4-BE49-F238E27FC236}">
                    <a16:creationId xmlns:a16="http://schemas.microsoft.com/office/drawing/2014/main" xmlns="" id="{09C66D14-A5D6-48AE-99A8-2DBB61EBC7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7">
                <a:extLst>
                  <a:ext uri="{FF2B5EF4-FFF2-40B4-BE49-F238E27FC236}">
                    <a16:creationId xmlns:a16="http://schemas.microsoft.com/office/drawing/2014/main" xmlns="" id="{6C98F576-BBD0-44EC-B94C-5CC6F2ECF7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8">
                <a:extLst>
                  <a:ext uri="{FF2B5EF4-FFF2-40B4-BE49-F238E27FC236}">
                    <a16:creationId xmlns:a16="http://schemas.microsoft.com/office/drawing/2014/main" xmlns="" id="{6A7B3B5B-4977-4EDD-AED8-769E541A94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1">
                <a:extLst>
                  <a:ext uri="{FF2B5EF4-FFF2-40B4-BE49-F238E27FC236}">
                    <a16:creationId xmlns:a16="http://schemas.microsoft.com/office/drawing/2014/main" xmlns="" id="{9166D086-A304-4E72-A08A-444914D740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2">
                <a:extLst>
                  <a:ext uri="{FF2B5EF4-FFF2-40B4-BE49-F238E27FC236}">
                    <a16:creationId xmlns:a16="http://schemas.microsoft.com/office/drawing/2014/main" xmlns="" id="{1C27DCCA-7B9E-44A5-BF73-2754E223ED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3">
                <a:extLst>
                  <a:ext uri="{FF2B5EF4-FFF2-40B4-BE49-F238E27FC236}">
                    <a16:creationId xmlns:a16="http://schemas.microsoft.com/office/drawing/2014/main" xmlns="" id="{0CF1FC38-18BE-4CD7-B265-8A8C3A5DFD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4">
                <a:extLst>
                  <a:ext uri="{FF2B5EF4-FFF2-40B4-BE49-F238E27FC236}">
                    <a16:creationId xmlns:a16="http://schemas.microsoft.com/office/drawing/2014/main" xmlns="" id="{22A82E13-9394-4DF1-879D-9C8DD6457E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5">
                <a:extLst>
                  <a:ext uri="{FF2B5EF4-FFF2-40B4-BE49-F238E27FC236}">
                    <a16:creationId xmlns:a16="http://schemas.microsoft.com/office/drawing/2014/main" xmlns="" id="{82FDC276-46D9-4979-839A-A18EDC462C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6">
                <a:extLst>
                  <a:ext uri="{FF2B5EF4-FFF2-40B4-BE49-F238E27FC236}">
                    <a16:creationId xmlns:a16="http://schemas.microsoft.com/office/drawing/2014/main" xmlns="" id="{21FB84D4-A44B-4682-AE50-120C40DD16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7">
                <a:extLst>
                  <a:ext uri="{FF2B5EF4-FFF2-40B4-BE49-F238E27FC236}">
                    <a16:creationId xmlns:a16="http://schemas.microsoft.com/office/drawing/2014/main" xmlns="" id="{D9FC1C53-9CD7-48E3-860F-E204943C20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8">
                <a:extLst>
                  <a:ext uri="{FF2B5EF4-FFF2-40B4-BE49-F238E27FC236}">
                    <a16:creationId xmlns:a16="http://schemas.microsoft.com/office/drawing/2014/main" xmlns="" id="{F1BF7117-1FF8-4AFF-BD4A-F638F50AC6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:a16="http://schemas.microsoft.com/office/drawing/2014/main" xmlns="" id="{8830A5C9-7662-42C5-A615-47F0313112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:a16="http://schemas.microsoft.com/office/drawing/2014/main" xmlns="" id="{2AA491A6-B97D-41E3-9BFB-1B61FA421A1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9" name="Line 42">
                <a:extLst>
                  <a:ext uri="{FF2B5EF4-FFF2-40B4-BE49-F238E27FC236}">
                    <a16:creationId xmlns:a16="http://schemas.microsoft.com/office/drawing/2014/main" xmlns="" id="{A03C36AD-C0F0-4EF1-B485-DB988D3A6E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3">
                <a:extLst>
                  <a:ext uri="{FF2B5EF4-FFF2-40B4-BE49-F238E27FC236}">
                    <a16:creationId xmlns:a16="http://schemas.microsoft.com/office/drawing/2014/main" xmlns="" id="{2B94228E-4BF0-4007-B5E9-CDA4E4E984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4">
                <a:extLst>
                  <a:ext uri="{FF2B5EF4-FFF2-40B4-BE49-F238E27FC236}">
                    <a16:creationId xmlns:a16="http://schemas.microsoft.com/office/drawing/2014/main" xmlns="" id="{552BD971-66EA-41E9-85E4-03114FB430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2" name="Line 45">
                <a:extLst>
                  <a:ext uri="{FF2B5EF4-FFF2-40B4-BE49-F238E27FC236}">
                    <a16:creationId xmlns:a16="http://schemas.microsoft.com/office/drawing/2014/main" xmlns="" id="{B13E90A5-BF5E-4D8A-87D3-B9C9CA206F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6">
                <a:extLst>
                  <a:ext uri="{FF2B5EF4-FFF2-40B4-BE49-F238E27FC236}">
                    <a16:creationId xmlns:a16="http://schemas.microsoft.com/office/drawing/2014/main" xmlns="" id="{CB6604BC-B786-470A-B900-3662CE0945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7">
                <a:extLst>
                  <a:ext uri="{FF2B5EF4-FFF2-40B4-BE49-F238E27FC236}">
                    <a16:creationId xmlns:a16="http://schemas.microsoft.com/office/drawing/2014/main" xmlns="" id="{0B37471F-AA6B-4E86-98EE-EE567B5F6D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8">
                <a:extLst>
                  <a:ext uri="{FF2B5EF4-FFF2-40B4-BE49-F238E27FC236}">
                    <a16:creationId xmlns:a16="http://schemas.microsoft.com/office/drawing/2014/main" xmlns="" id="{7D1D780B-E059-4017-83AF-D492DE553E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9">
                <a:extLst>
                  <a:ext uri="{FF2B5EF4-FFF2-40B4-BE49-F238E27FC236}">
                    <a16:creationId xmlns:a16="http://schemas.microsoft.com/office/drawing/2014/main" xmlns="" id="{8A95F533-3421-4384-9254-6CC0B8F2FB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0">
                <a:extLst>
                  <a:ext uri="{FF2B5EF4-FFF2-40B4-BE49-F238E27FC236}">
                    <a16:creationId xmlns:a16="http://schemas.microsoft.com/office/drawing/2014/main" xmlns="" id="{BAB97DD7-DA25-4836-9BE4-21211C2870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1">
                <a:extLst>
                  <a:ext uri="{FF2B5EF4-FFF2-40B4-BE49-F238E27FC236}">
                    <a16:creationId xmlns:a16="http://schemas.microsoft.com/office/drawing/2014/main" xmlns="" id="{CB93217D-0F7D-4983-B0AA-EA7763BCC4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2">
                <a:extLst>
                  <a:ext uri="{FF2B5EF4-FFF2-40B4-BE49-F238E27FC236}">
                    <a16:creationId xmlns:a16="http://schemas.microsoft.com/office/drawing/2014/main" xmlns="" id="{544FE0F6-6323-4E84-ACD9-F70F04E138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3">
                <a:extLst>
                  <a:ext uri="{FF2B5EF4-FFF2-40B4-BE49-F238E27FC236}">
                    <a16:creationId xmlns:a16="http://schemas.microsoft.com/office/drawing/2014/main" xmlns="" id="{1BB083BB-C0EC-4AFA-B464-41EF24A0CC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4">
                <a:extLst>
                  <a:ext uri="{FF2B5EF4-FFF2-40B4-BE49-F238E27FC236}">
                    <a16:creationId xmlns:a16="http://schemas.microsoft.com/office/drawing/2014/main" xmlns="" id="{547295AD-268E-43E3-B1CB-217610C3D6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5">
                <a:extLst>
                  <a:ext uri="{FF2B5EF4-FFF2-40B4-BE49-F238E27FC236}">
                    <a16:creationId xmlns:a16="http://schemas.microsoft.com/office/drawing/2014/main" xmlns="" id="{DDE6CCD4-2777-473C-8383-11DB214054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6">
                <a:extLst>
                  <a:ext uri="{FF2B5EF4-FFF2-40B4-BE49-F238E27FC236}">
                    <a16:creationId xmlns:a16="http://schemas.microsoft.com/office/drawing/2014/main" xmlns="" id="{7E58F1FF-FDB6-4FF2-8F09-ADEF45C7E7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7">
                <a:extLst>
                  <a:ext uri="{FF2B5EF4-FFF2-40B4-BE49-F238E27FC236}">
                    <a16:creationId xmlns:a16="http://schemas.microsoft.com/office/drawing/2014/main" xmlns="" id="{FEEF688D-A9A6-4C04-99A3-8DE04E7A99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8">
                <a:extLst>
                  <a:ext uri="{FF2B5EF4-FFF2-40B4-BE49-F238E27FC236}">
                    <a16:creationId xmlns:a16="http://schemas.microsoft.com/office/drawing/2014/main" xmlns="" id="{5ACFF844-5885-4CC5-B5F4-15D631D924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9">
                <a:extLst>
                  <a:ext uri="{FF2B5EF4-FFF2-40B4-BE49-F238E27FC236}">
                    <a16:creationId xmlns:a16="http://schemas.microsoft.com/office/drawing/2014/main" xmlns="" id="{65A0EDDE-5840-428C-B961-834907A49B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0">
                <a:extLst>
                  <a:ext uri="{FF2B5EF4-FFF2-40B4-BE49-F238E27FC236}">
                    <a16:creationId xmlns:a16="http://schemas.microsoft.com/office/drawing/2014/main" xmlns="" id="{3F26FC3F-7B78-43A0-B2FF-3288464B84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1">
                <a:extLst>
                  <a:ext uri="{FF2B5EF4-FFF2-40B4-BE49-F238E27FC236}">
                    <a16:creationId xmlns:a16="http://schemas.microsoft.com/office/drawing/2014/main" xmlns="" id="{243D756B-FD80-4A2F-9B47-522224CC7E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2">
                <a:extLst>
                  <a:ext uri="{FF2B5EF4-FFF2-40B4-BE49-F238E27FC236}">
                    <a16:creationId xmlns:a16="http://schemas.microsoft.com/office/drawing/2014/main" xmlns="" id="{81C2698E-C27A-48EC-B6C5-BFDB662DA5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3">
                <a:extLst>
                  <a:ext uri="{FF2B5EF4-FFF2-40B4-BE49-F238E27FC236}">
                    <a16:creationId xmlns:a16="http://schemas.microsoft.com/office/drawing/2014/main" xmlns="" id="{093344B6-DEB4-4336-83C7-F97E10FBA6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4">
                <a:extLst>
                  <a:ext uri="{FF2B5EF4-FFF2-40B4-BE49-F238E27FC236}">
                    <a16:creationId xmlns:a16="http://schemas.microsoft.com/office/drawing/2014/main" xmlns="" id="{3B57C29A-7690-49EF-AF2A-58A91B830B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5">
                <a:extLst>
                  <a:ext uri="{FF2B5EF4-FFF2-40B4-BE49-F238E27FC236}">
                    <a16:creationId xmlns:a16="http://schemas.microsoft.com/office/drawing/2014/main" xmlns="" id="{1DBBD239-B0CE-4540-B192-BF86956B51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4">
                <a:extLst>
                  <a:ext uri="{FF2B5EF4-FFF2-40B4-BE49-F238E27FC236}">
                    <a16:creationId xmlns:a16="http://schemas.microsoft.com/office/drawing/2014/main" xmlns="" id="{8F0D507A-D89D-472A-AF03-21FE048EF7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4" name="Line 43">
                <a:extLst>
                  <a:ext uri="{FF2B5EF4-FFF2-40B4-BE49-F238E27FC236}">
                    <a16:creationId xmlns:a16="http://schemas.microsoft.com/office/drawing/2014/main" xmlns="" id="{E6479DE7-35C2-49DE-8A0A-8ED3646D75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:a16="http://schemas.microsoft.com/office/drawing/2014/main" xmlns="" id="{73EFF4D9-90A6-40AF-86F5-A141C80552E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:a16="http://schemas.microsoft.com/office/drawing/2014/main" xmlns="" id="{1E1DC0C5-2E31-4305-900F-FE8326B7E7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:a16="http://schemas.microsoft.com/office/drawing/2014/main" xmlns="" id="{6FD2593E-246C-4EE1-BF4E-0745FD3633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:a16="http://schemas.microsoft.com/office/drawing/2014/main" xmlns="" id="{07FD6732-E263-4CC5-A108-5F975EE221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:a16="http://schemas.microsoft.com/office/drawing/2014/main" xmlns="" id="{32722673-3E05-4879-9DFA-9363263FA9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:a16="http://schemas.microsoft.com/office/drawing/2014/main" xmlns="" id="{27CC246D-30C6-4040-B09A-D5CBF1051C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:a16="http://schemas.microsoft.com/office/drawing/2014/main" xmlns="" id="{BC651E9C-2BFD-4EC6-94DD-1379782D6B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:a16="http://schemas.microsoft.com/office/drawing/2014/main" xmlns="" id="{BB6B5BCD-DD40-4202-9F39-1A0999B867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:a16="http://schemas.microsoft.com/office/drawing/2014/main" xmlns="" id="{1AA309F6-D6C9-4D78-9DF1-EEE75049F1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:a16="http://schemas.microsoft.com/office/drawing/2014/main" xmlns="" id="{AD297CD9-B087-4B8F-9C21-D8074676C0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:a16="http://schemas.microsoft.com/office/drawing/2014/main" xmlns="" id="{087D34BF-1278-4F5D-BFA6-92D841D2A8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:a16="http://schemas.microsoft.com/office/drawing/2014/main" xmlns="" id="{D04A15D0-7E85-4EB4-9396-8B387A6D25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:a16="http://schemas.microsoft.com/office/drawing/2014/main" xmlns="" id="{B8FF38D0-C865-44CB-8D2A-F10BFDD6A7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:a16="http://schemas.microsoft.com/office/drawing/2014/main" xmlns="" id="{5A3C67FB-1E6B-43AC-A32B-BE03FCE055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:a16="http://schemas.microsoft.com/office/drawing/2014/main" xmlns="" id="{0F2180EA-CAFA-4A92-89F2-EEC3DA3754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:a16="http://schemas.microsoft.com/office/drawing/2014/main" xmlns="" id="{56763DF5-D119-4450-AED8-114AFDE0FC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57">
                <a:extLst>
                  <a:ext uri="{FF2B5EF4-FFF2-40B4-BE49-F238E27FC236}">
                    <a16:creationId xmlns:a16="http://schemas.microsoft.com/office/drawing/2014/main" xmlns="" id="{5C469BC3-A90E-4D97-983D-E8415342ED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8">
                <a:extLst>
                  <a:ext uri="{FF2B5EF4-FFF2-40B4-BE49-F238E27FC236}">
                    <a16:creationId xmlns:a16="http://schemas.microsoft.com/office/drawing/2014/main" xmlns="" id="{618694C0-459A-44D9-B157-D9D4B47301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9">
                <a:extLst>
                  <a:ext uri="{FF2B5EF4-FFF2-40B4-BE49-F238E27FC236}">
                    <a16:creationId xmlns:a16="http://schemas.microsoft.com/office/drawing/2014/main" xmlns="" id="{36CCBD2B-C044-48B7-8243-7C9C4FAC85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0">
                <a:extLst>
                  <a:ext uri="{FF2B5EF4-FFF2-40B4-BE49-F238E27FC236}">
                    <a16:creationId xmlns:a16="http://schemas.microsoft.com/office/drawing/2014/main" xmlns="" id="{75A0D2C7-A4D3-434B-B55C-7721CA6077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1">
                <a:extLst>
                  <a:ext uri="{FF2B5EF4-FFF2-40B4-BE49-F238E27FC236}">
                    <a16:creationId xmlns:a16="http://schemas.microsoft.com/office/drawing/2014/main" xmlns="" id="{59D18265-508F-4A7D-8FA0-196C75DAB5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2">
                <a:extLst>
                  <a:ext uri="{FF2B5EF4-FFF2-40B4-BE49-F238E27FC236}">
                    <a16:creationId xmlns:a16="http://schemas.microsoft.com/office/drawing/2014/main" xmlns="" id="{521D71EB-DD64-4DF3-AD1E-981A570699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3">
                <a:extLst>
                  <a:ext uri="{FF2B5EF4-FFF2-40B4-BE49-F238E27FC236}">
                    <a16:creationId xmlns:a16="http://schemas.microsoft.com/office/drawing/2014/main" xmlns="" id="{7BCA29F8-E2A1-4DE9-A302-9421E6EEF9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4">
                <a:extLst>
                  <a:ext uri="{FF2B5EF4-FFF2-40B4-BE49-F238E27FC236}">
                    <a16:creationId xmlns:a16="http://schemas.microsoft.com/office/drawing/2014/main" xmlns="" id="{137E7265-03B2-448C-9F9D-A966F277B4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5">
                <a:extLst>
                  <a:ext uri="{FF2B5EF4-FFF2-40B4-BE49-F238E27FC236}">
                    <a16:creationId xmlns:a16="http://schemas.microsoft.com/office/drawing/2014/main" xmlns="" id="{12EAA914-0538-4153-A8FD-9F3D481358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4">
                <a:extLst>
                  <a:ext uri="{FF2B5EF4-FFF2-40B4-BE49-F238E27FC236}">
                    <a16:creationId xmlns:a16="http://schemas.microsoft.com/office/drawing/2014/main" xmlns="" id="{CF65DD3C-5561-4658-A292-0028774106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:a16="http://schemas.microsoft.com/office/drawing/2014/main" xmlns="" id="{E0B6934A-EBB4-40D8-AFBA-7C67D1A031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6" name="Footer Placeholder 4">
            <a:extLst>
              <a:ext uri="{FF2B5EF4-FFF2-40B4-BE49-F238E27FC236}">
                <a16:creationId xmlns:a16="http://schemas.microsoft.com/office/drawing/2014/main" xmlns="" id="{973875E5-7A00-408E-852B-F019A0710E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87" name="Slide Number Placeholder 5">
            <a:extLst>
              <a:ext uri="{FF2B5EF4-FFF2-40B4-BE49-F238E27FC236}">
                <a16:creationId xmlns:a16="http://schemas.microsoft.com/office/drawing/2014/main" xmlns="" id="{B6EBE757-5F59-4850-AD7D-75EE636905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88" name="Footer Placeholder 4">
            <a:extLst>
              <a:ext uri="{FF2B5EF4-FFF2-40B4-BE49-F238E27FC236}">
                <a16:creationId xmlns:a16="http://schemas.microsoft.com/office/drawing/2014/main" xmlns="" id="{E6188F8D-468B-496D-9EFA-B0E6AFAF8C5F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1174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cream">
    <p:bg bwMode="gray"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3E4C79-D665-4575-B831-72A5AC5ABA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999" y="824907"/>
            <a:ext cx="7061201" cy="2852737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A453DD6-3CBF-4896-A6F1-CEC28856EC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68800" y="3459845"/>
            <a:ext cx="7128000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6000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edit.</a:t>
            </a:r>
          </a:p>
        </p:txBody>
      </p:sp>
      <p:pic>
        <p:nvPicPr>
          <p:cNvPr id="98" name="Logo">
            <a:extLst>
              <a:ext uri="{FF2B5EF4-FFF2-40B4-BE49-F238E27FC236}">
                <a16:creationId xmlns:a16="http://schemas.microsoft.com/office/drawing/2014/main" xmlns="" id="{A3F52B4B-6EF7-4EEB-A4DA-CAD62F7970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 bwMode="black"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97" name="Group 96">
            <a:extLst>
              <a:ext uri="{FF2B5EF4-FFF2-40B4-BE49-F238E27FC236}">
                <a16:creationId xmlns:a16="http://schemas.microsoft.com/office/drawing/2014/main" xmlns="" id="{A903CEF8-B220-4A45-A1AD-43FAE75D8058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:a16="http://schemas.microsoft.com/office/drawing/2014/main" xmlns="" id="{40DDDF8F-C8D2-4C0E-BB69-C485F32A89D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1" name="Line 22">
                <a:extLst>
                  <a:ext uri="{FF2B5EF4-FFF2-40B4-BE49-F238E27FC236}">
                    <a16:creationId xmlns:a16="http://schemas.microsoft.com/office/drawing/2014/main" xmlns="" id="{1B171F58-A9A0-4D85-96CD-0CB5CBA094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3">
                <a:extLst>
                  <a:ext uri="{FF2B5EF4-FFF2-40B4-BE49-F238E27FC236}">
                    <a16:creationId xmlns:a16="http://schemas.microsoft.com/office/drawing/2014/main" xmlns="" id="{2D5C6701-8525-4CA5-87B2-127E06BE70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4">
                <a:extLst>
                  <a:ext uri="{FF2B5EF4-FFF2-40B4-BE49-F238E27FC236}">
                    <a16:creationId xmlns:a16="http://schemas.microsoft.com/office/drawing/2014/main" xmlns="" id="{68AD3343-0A46-4CEA-8206-F4CF152452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5">
                <a:extLst>
                  <a:ext uri="{FF2B5EF4-FFF2-40B4-BE49-F238E27FC236}">
                    <a16:creationId xmlns:a16="http://schemas.microsoft.com/office/drawing/2014/main" xmlns="" id="{A8FE0CB9-B153-4698-9572-A02D56B228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6">
                <a:extLst>
                  <a:ext uri="{FF2B5EF4-FFF2-40B4-BE49-F238E27FC236}">
                    <a16:creationId xmlns:a16="http://schemas.microsoft.com/office/drawing/2014/main" xmlns="" id="{939DB790-7445-4E8D-B972-E7312EB61A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7">
                <a:extLst>
                  <a:ext uri="{FF2B5EF4-FFF2-40B4-BE49-F238E27FC236}">
                    <a16:creationId xmlns:a16="http://schemas.microsoft.com/office/drawing/2014/main" xmlns="" id="{0CECDE0D-3492-4C68-8AEF-3CD547A27B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8">
                <a:extLst>
                  <a:ext uri="{FF2B5EF4-FFF2-40B4-BE49-F238E27FC236}">
                    <a16:creationId xmlns:a16="http://schemas.microsoft.com/office/drawing/2014/main" xmlns="" id="{70F3EB00-6350-455C-BDA6-5479AD011D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1">
                <a:extLst>
                  <a:ext uri="{FF2B5EF4-FFF2-40B4-BE49-F238E27FC236}">
                    <a16:creationId xmlns:a16="http://schemas.microsoft.com/office/drawing/2014/main" xmlns="" id="{4D1351DF-2CE0-4438-B8BB-A3CEA1EA16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2">
                <a:extLst>
                  <a:ext uri="{FF2B5EF4-FFF2-40B4-BE49-F238E27FC236}">
                    <a16:creationId xmlns:a16="http://schemas.microsoft.com/office/drawing/2014/main" xmlns="" id="{FEABBC9B-F8CD-4643-885C-4EFE2D3042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3">
                <a:extLst>
                  <a:ext uri="{FF2B5EF4-FFF2-40B4-BE49-F238E27FC236}">
                    <a16:creationId xmlns:a16="http://schemas.microsoft.com/office/drawing/2014/main" xmlns="" id="{82E91374-609A-4447-83E5-5B1EC6B94E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4">
                <a:extLst>
                  <a:ext uri="{FF2B5EF4-FFF2-40B4-BE49-F238E27FC236}">
                    <a16:creationId xmlns:a16="http://schemas.microsoft.com/office/drawing/2014/main" xmlns="" id="{2FFEDDE6-FEC1-4FE2-BBD2-4189DDBFEF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5">
                <a:extLst>
                  <a:ext uri="{FF2B5EF4-FFF2-40B4-BE49-F238E27FC236}">
                    <a16:creationId xmlns:a16="http://schemas.microsoft.com/office/drawing/2014/main" xmlns="" id="{86D2645F-A0F4-4FB5-858F-7DEA89C745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6">
                <a:extLst>
                  <a:ext uri="{FF2B5EF4-FFF2-40B4-BE49-F238E27FC236}">
                    <a16:creationId xmlns:a16="http://schemas.microsoft.com/office/drawing/2014/main" xmlns="" id="{101145BB-6025-4FA1-AFF0-9E40A5AD24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7">
                <a:extLst>
                  <a:ext uri="{FF2B5EF4-FFF2-40B4-BE49-F238E27FC236}">
                    <a16:creationId xmlns:a16="http://schemas.microsoft.com/office/drawing/2014/main" xmlns="" id="{4F33860A-27A5-40E2-B29C-5A4007FF00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8">
                <a:extLst>
                  <a:ext uri="{FF2B5EF4-FFF2-40B4-BE49-F238E27FC236}">
                    <a16:creationId xmlns:a16="http://schemas.microsoft.com/office/drawing/2014/main" xmlns="" id="{E526FD53-18B2-4DB1-8A79-2B489D2FB0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:a16="http://schemas.microsoft.com/office/drawing/2014/main" xmlns="" id="{64FFFBE1-C9E1-4973-B074-0F85562FCF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:a16="http://schemas.microsoft.com/office/drawing/2014/main" xmlns="" id="{2DE7B673-A7C5-412C-8811-19C33C0CC3F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5" name="Line 22">
                <a:extLst>
                  <a:ext uri="{FF2B5EF4-FFF2-40B4-BE49-F238E27FC236}">
                    <a16:creationId xmlns:a16="http://schemas.microsoft.com/office/drawing/2014/main" xmlns="" id="{AE799E09-14E5-4FA5-BF9B-98693B6475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3">
                <a:extLst>
                  <a:ext uri="{FF2B5EF4-FFF2-40B4-BE49-F238E27FC236}">
                    <a16:creationId xmlns:a16="http://schemas.microsoft.com/office/drawing/2014/main" xmlns="" id="{11157DDE-C68B-4574-8C36-CDC177AA49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4">
                <a:extLst>
                  <a:ext uri="{FF2B5EF4-FFF2-40B4-BE49-F238E27FC236}">
                    <a16:creationId xmlns:a16="http://schemas.microsoft.com/office/drawing/2014/main" xmlns="" id="{C10A9C34-A998-460F-BC1B-3131FBA9F9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5">
                <a:extLst>
                  <a:ext uri="{FF2B5EF4-FFF2-40B4-BE49-F238E27FC236}">
                    <a16:creationId xmlns:a16="http://schemas.microsoft.com/office/drawing/2014/main" xmlns="" id="{8050E00A-3DE6-4A61-B255-64C880E587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6">
                <a:extLst>
                  <a:ext uri="{FF2B5EF4-FFF2-40B4-BE49-F238E27FC236}">
                    <a16:creationId xmlns:a16="http://schemas.microsoft.com/office/drawing/2014/main" xmlns="" id="{0232A347-66DB-47C8-AB4F-96AFB573C7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7">
                <a:extLst>
                  <a:ext uri="{FF2B5EF4-FFF2-40B4-BE49-F238E27FC236}">
                    <a16:creationId xmlns:a16="http://schemas.microsoft.com/office/drawing/2014/main" xmlns="" id="{CC1B2656-E21B-42FC-9D5A-CCF55196F4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8">
                <a:extLst>
                  <a:ext uri="{FF2B5EF4-FFF2-40B4-BE49-F238E27FC236}">
                    <a16:creationId xmlns:a16="http://schemas.microsoft.com/office/drawing/2014/main" xmlns="" id="{7E5D5BC7-50C2-4337-AC86-48F2D63381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1">
                <a:extLst>
                  <a:ext uri="{FF2B5EF4-FFF2-40B4-BE49-F238E27FC236}">
                    <a16:creationId xmlns:a16="http://schemas.microsoft.com/office/drawing/2014/main" xmlns="" id="{B8F1361F-D54B-436E-9922-B3376C4736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2">
                <a:extLst>
                  <a:ext uri="{FF2B5EF4-FFF2-40B4-BE49-F238E27FC236}">
                    <a16:creationId xmlns:a16="http://schemas.microsoft.com/office/drawing/2014/main" xmlns="" id="{D989249D-FFEB-4DD0-842A-6D9E66E63A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3">
                <a:extLst>
                  <a:ext uri="{FF2B5EF4-FFF2-40B4-BE49-F238E27FC236}">
                    <a16:creationId xmlns:a16="http://schemas.microsoft.com/office/drawing/2014/main" xmlns="" id="{6421614A-009D-4690-907C-86A6C8E62E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4">
                <a:extLst>
                  <a:ext uri="{FF2B5EF4-FFF2-40B4-BE49-F238E27FC236}">
                    <a16:creationId xmlns:a16="http://schemas.microsoft.com/office/drawing/2014/main" xmlns="" id="{2C0B889B-5C3D-467D-BB6F-23461FE13D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5">
                <a:extLst>
                  <a:ext uri="{FF2B5EF4-FFF2-40B4-BE49-F238E27FC236}">
                    <a16:creationId xmlns:a16="http://schemas.microsoft.com/office/drawing/2014/main" xmlns="" id="{D3E30755-D1B3-4CE5-9DC2-E1DFD6C778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6">
                <a:extLst>
                  <a:ext uri="{FF2B5EF4-FFF2-40B4-BE49-F238E27FC236}">
                    <a16:creationId xmlns:a16="http://schemas.microsoft.com/office/drawing/2014/main" xmlns="" id="{7022663E-6A1A-480E-804F-38FA16D8B8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7">
                <a:extLst>
                  <a:ext uri="{FF2B5EF4-FFF2-40B4-BE49-F238E27FC236}">
                    <a16:creationId xmlns:a16="http://schemas.microsoft.com/office/drawing/2014/main" xmlns="" id="{EA2A66F3-9A96-4C40-87FE-14EBCD4165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8">
                <a:extLst>
                  <a:ext uri="{FF2B5EF4-FFF2-40B4-BE49-F238E27FC236}">
                    <a16:creationId xmlns:a16="http://schemas.microsoft.com/office/drawing/2014/main" xmlns="" id="{AB5796D6-356E-4441-AFDA-7956CA7514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:a16="http://schemas.microsoft.com/office/drawing/2014/main" xmlns="" id="{4FAAE2EF-8928-4C4E-BD85-BD2B063E0B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:a16="http://schemas.microsoft.com/office/drawing/2014/main" xmlns="" id="{1321A894-DFC7-42C1-8B64-96FB506881A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9" name="Line 42">
                <a:extLst>
                  <a:ext uri="{FF2B5EF4-FFF2-40B4-BE49-F238E27FC236}">
                    <a16:creationId xmlns:a16="http://schemas.microsoft.com/office/drawing/2014/main" xmlns="" id="{0E39F647-379E-4C93-A424-77B2C13D46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3">
                <a:extLst>
                  <a:ext uri="{FF2B5EF4-FFF2-40B4-BE49-F238E27FC236}">
                    <a16:creationId xmlns:a16="http://schemas.microsoft.com/office/drawing/2014/main" xmlns="" id="{A902A40B-7A0F-41E6-A16D-A3038F0AEF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4">
                <a:extLst>
                  <a:ext uri="{FF2B5EF4-FFF2-40B4-BE49-F238E27FC236}">
                    <a16:creationId xmlns:a16="http://schemas.microsoft.com/office/drawing/2014/main" xmlns="" id="{9C2F10AC-F3A3-4202-992C-110D2E2F85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2" name="Line 45">
                <a:extLst>
                  <a:ext uri="{FF2B5EF4-FFF2-40B4-BE49-F238E27FC236}">
                    <a16:creationId xmlns:a16="http://schemas.microsoft.com/office/drawing/2014/main" xmlns="" id="{99621372-E5B2-4B5F-9590-736010238A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6">
                <a:extLst>
                  <a:ext uri="{FF2B5EF4-FFF2-40B4-BE49-F238E27FC236}">
                    <a16:creationId xmlns:a16="http://schemas.microsoft.com/office/drawing/2014/main" xmlns="" id="{2A5714D8-6432-47DB-AC78-A6FEF02E45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7">
                <a:extLst>
                  <a:ext uri="{FF2B5EF4-FFF2-40B4-BE49-F238E27FC236}">
                    <a16:creationId xmlns:a16="http://schemas.microsoft.com/office/drawing/2014/main" xmlns="" id="{670EC0BC-CC42-4991-9689-4E87C3A446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8">
                <a:extLst>
                  <a:ext uri="{FF2B5EF4-FFF2-40B4-BE49-F238E27FC236}">
                    <a16:creationId xmlns:a16="http://schemas.microsoft.com/office/drawing/2014/main" xmlns="" id="{4AC1AE11-9724-4605-B0A6-41D32280E7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9">
                <a:extLst>
                  <a:ext uri="{FF2B5EF4-FFF2-40B4-BE49-F238E27FC236}">
                    <a16:creationId xmlns:a16="http://schemas.microsoft.com/office/drawing/2014/main" xmlns="" id="{FC0378CD-2135-448F-90E1-819EEE1774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0">
                <a:extLst>
                  <a:ext uri="{FF2B5EF4-FFF2-40B4-BE49-F238E27FC236}">
                    <a16:creationId xmlns:a16="http://schemas.microsoft.com/office/drawing/2014/main" xmlns="" id="{C973BB53-2649-4351-9583-AA4227AF5D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1">
                <a:extLst>
                  <a:ext uri="{FF2B5EF4-FFF2-40B4-BE49-F238E27FC236}">
                    <a16:creationId xmlns:a16="http://schemas.microsoft.com/office/drawing/2014/main" xmlns="" id="{B0ECC273-A6F7-4FDC-9F5E-28452EF957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2">
                <a:extLst>
                  <a:ext uri="{FF2B5EF4-FFF2-40B4-BE49-F238E27FC236}">
                    <a16:creationId xmlns:a16="http://schemas.microsoft.com/office/drawing/2014/main" xmlns="" id="{AD760F54-65F7-4A8E-8236-F33E7DEA37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3">
                <a:extLst>
                  <a:ext uri="{FF2B5EF4-FFF2-40B4-BE49-F238E27FC236}">
                    <a16:creationId xmlns:a16="http://schemas.microsoft.com/office/drawing/2014/main" xmlns="" id="{87EE0DB0-E608-4E1C-A896-8677F7D5C5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4">
                <a:extLst>
                  <a:ext uri="{FF2B5EF4-FFF2-40B4-BE49-F238E27FC236}">
                    <a16:creationId xmlns:a16="http://schemas.microsoft.com/office/drawing/2014/main" xmlns="" id="{FAF64A78-778E-4276-AC02-16D6856016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5">
                <a:extLst>
                  <a:ext uri="{FF2B5EF4-FFF2-40B4-BE49-F238E27FC236}">
                    <a16:creationId xmlns:a16="http://schemas.microsoft.com/office/drawing/2014/main" xmlns="" id="{84FA5A95-31E3-4F70-A5F2-F26B36C678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6">
                <a:extLst>
                  <a:ext uri="{FF2B5EF4-FFF2-40B4-BE49-F238E27FC236}">
                    <a16:creationId xmlns:a16="http://schemas.microsoft.com/office/drawing/2014/main" xmlns="" id="{A5ABCAF5-CD71-417C-BCDE-A81F7C6948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7">
                <a:extLst>
                  <a:ext uri="{FF2B5EF4-FFF2-40B4-BE49-F238E27FC236}">
                    <a16:creationId xmlns:a16="http://schemas.microsoft.com/office/drawing/2014/main" xmlns="" id="{068E4E26-7C3C-4373-8AE9-5B36194E99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8">
                <a:extLst>
                  <a:ext uri="{FF2B5EF4-FFF2-40B4-BE49-F238E27FC236}">
                    <a16:creationId xmlns:a16="http://schemas.microsoft.com/office/drawing/2014/main" xmlns="" id="{311026AE-5C90-41AB-9FC5-8A589DBE94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9">
                <a:extLst>
                  <a:ext uri="{FF2B5EF4-FFF2-40B4-BE49-F238E27FC236}">
                    <a16:creationId xmlns:a16="http://schemas.microsoft.com/office/drawing/2014/main" xmlns="" id="{ED3AFCCC-E59A-4EF0-B7A5-C38AC41996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0">
                <a:extLst>
                  <a:ext uri="{FF2B5EF4-FFF2-40B4-BE49-F238E27FC236}">
                    <a16:creationId xmlns:a16="http://schemas.microsoft.com/office/drawing/2014/main" xmlns="" id="{BFE2FFEE-CED9-4883-B445-086363EA92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1">
                <a:extLst>
                  <a:ext uri="{FF2B5EF4-FFF2-40B4-BE49-F238E27FC236}">
                    <a16:creationId xmlns:a16="http://schemas.microsoft.com/office/drawing/2014/main" xmlns="" id="{E02350E6-7DDF-4C28-9323-AEA4252D39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2">
                <a:extLst>
                  <a:ext uri="{FF2B5EF4-FFF2-40B4-BE49-F238E27FC236}">
                    <a16:creationId xmlns:a16="http://schemas.microsoft.com/office/drawing/2014/main" xmlns="" id="{5C38A8CD-3883-4A2C-A20C-271EBBCD9B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3">
                <a:extLst>
                  <a:ext uri="{FF2B5EF4-FFF2-40B4-BE49-F238E27FC236}">
                    <a16:creationId xmlns:a16="http://schemas.microsoft.com/office/drawing/2014/main" xmlns="" id="{2D088F99-10EE-40E9-B8F4-C8717D28D9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4">
                <a:extLst>
                  <a:ext uri="{FF2B5EF4-FFF2-40B4-BE49-F238E27FC236}">
                    <a16:creationId xmlns:a16="http://schemas.microsoft.com/office/drawing/2014/main" xmlns="" id="{5F47E4F6-D0E7-4B39-97C2-E6F5DD6D65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5">
                <a:extLst>
                  <a:ext uri="{FF2B5EF4-FFF2-40B4-BE49-F238E27FC236}">
                    <a16:creationId xmlns:a16="http://schemas.microsoft.com/office/drawing/2014/main" xmlns="" id="{688F889B-CDB5-465E-9643-BDBBE7FC86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4">
                <a:extLst>
                  <a:ext uri="{FF2B5EF4-FFF2-40B4-BE49-F238E27FC236}">
                    <a16:creationId xmlns:a16="http://schemas.microsoft.com/office/drawing/2014/main" xmlns="" id="{6C653EED-74A7-4100-9A14-25BE635328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4" name="Line 43">
                <a:extLst>
                  <a:ext uri="{FF2B5EF4-FFF2-40B4-BE49-F238E27FC236}">
                    <a16:creationId xmlns:a16="http://schemas.microsoft.com/office/drawing/2014/main" xmlns="" id="{680CCD16-5F03-4337-A5D6-723EF5A20E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:a16="http://schemas.microsoft.com/office/drawing/2014/main" xmlns="" id="{B4986BBF-0505-4887-9C8E-29853249900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:a16="http://schemas.microsoft.com/office/drawing/2014/main" xmlns="" id="{56268375-822E-4FE0-9A3D-9FBAE9E041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:a16="http://schemas.microsoft.com/office/drawing/2014/main" xmlns="" id="{6D8F3D85-7A15-406E-A02B-F4435E8642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:a16="http://schemas.microsoft.com/office/drawing/2014/main" xmlns="" id="{75C6D906-14BA-4AB9-B7A6-D1A801AAD8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:a16="http://schemas.microsoft.com/office/drawing/2014/main" xmlns="" id="{84CBF0BC-4925-4B8A-9B1C-2BCE3EA6C0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:a16="http://schemas.microsoft.com/office/drawing/2014/main" xmlns="" id="{7E296CEF-8ACA-4EB7-84B6-80B67E4DE5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:a16="http://schemas.microsoft.com/office/drawing/2014/main" xmlns="" id="{51F12023-3961-4A0D-A45C-C0B71E160F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:a16="http://schemas.microsoft.com/office/drawing/2014/main" xmlns="" id="{3D6F300A-E874-4209-BAEE-3B6ABE334F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:a16="http://schemas.microsoft.com/office/drawing/2014/main" xmlns="" id="{EAC43F72-E629-4583-9007-78FB74E27F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:a16="http://schemas.microsoft.com/office/drawing/2014/main" xmlns="" id="{1EE6B552-26DB-4AF2-9FB4-A64F7AFDEA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:a16="http://schemas.microsoft.com/office/drawing/2014/main" xmlns="" id="{DA95519D-A9E3-46C1-9C05-F118E7211E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:a16="http://schemas.microsoft.com/office/drawing/2014/main" xmlns="" id="{46871E65-0616-4329-84B9-E703DBC8F3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:a16="http://schemas.microsoft.com/office/drawing/2014/main" xmlns="" id="{7C4028E3-0C56-47F5-97C2-B19175CEE6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:a16="http://schemas.microsoft.com/office/drawing/2014/main" xmlns="" id="{650AA5F8-A8AD-4FBA-9152-9033444F06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:a16="http://schemas.microsoft.com/office/drawing/2014/main" xmlns="" id="{2283314F-303C-46DE-B71E-D8395340B4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:a16="http://schemas.microsoft.com/office/drawing/2014/main" xmlns="" id="{D98A50B7-0A0A-4E30-BBAA-49FD6D2BCE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57">
                <a:extLst>
                  <a:ext uri="{FF2B5EF4-FFF2-40B4-BE49-F238E27FC236}">
                    <a16:creationId xmlns:a16="http://schemas.microsoft.com/office/drawing/2014/main" xmlns="" id="{212529A5-C0F0-4D8D-A6BA-BD55DBF72E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8">
                <a:extLst>
                  <a:ext uri="{FF2B5EF4-FFF2-40B4-BE49-F238E27FC236}">
                    <a16:creationId xmlns:a16="http://schemas.microsoft.com/office/drawing/2014/main" xmlns="" id="{11BC641F-4B37-4AA8-B759-9F7B2FD4BD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9">
                <a:extLst>
                  <a:ext uri="{FF2B5EF4-FFF2-40B4-BE49-F238E27FC236}">
                    <a16:creationId xmlns:a16="http://schemas.microsoft.com/office/drawing/2014/main" xmlns="" id="{C84BD9D8-80A0-40A5-AEE2-77FBFE3D1B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0">
                <a:extLst>
                  <a:ext uri="{FF2B5EF4-FFF2-40B4-BE49-F238E27FC236}">
                    <a16:creationId xmlns:a16="http://schemas.microsoft.com/office/drawing/2014/main" xmlns="" id="{C340FFE3-7096-4405-9566-4C6CD1D62F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1">
                <a:extLst>
                  <a:ext uri="{FF2B5EF4-FFF2-40B4-BE49-F238E27FC236}">
                    <a16:creationId xmlns:a16="http://schemas.microsoft.com/office/drawing/2014/main" xmlns="" id="{79B7F5A3-4BEF-497B-A950-B943021A77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2">
                <a:extLst>
                  <a:ext uri="{FF2B5EF4-FFF2-40B4-BE49-F238E27FC236}">
                    <a16:creationId xmlns:a16="http://schemas.microsoft.com/office/drawing/2014/main" xmlns="" id="{4AAE1FB4-45F4-4BBC-80A5-779805DE0D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3">
                <a:extLst>
                  <a:ext uri="{FF2B5EF4-FFF2-40B4-BE49-F238E27FC236}">
                    <a16:creationId xmlns:a16="http://schemas.microsoft.com/office/drawing/2014/main" xmlns="" id="{7B74B7CC-7054-4176-88EF-95DB78F9C0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4">
                <a:extLst>
                  <a:ext uri="{FF2B5EF4-FFF2-40B4-BE49-F238E27FC236}">
                    <a16:creationId xmlns:a16="http://schemas.microsoft.com/office/drawing/2014/main" xmlns="" id="{460B947D-4AE7-452F-9D22-FA23FBCA75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5">
                <a:extLst>
                  <a:ext uri="{FF2B5EF4-FFF2-40B4-BE49-F238E27FC236}">
                    <a16:creationId xmlns:a16="http://schemas.microsoft.com/office/drawing/2014/main" xmlns="" id="{F83CE48A-8977-49FC-94E9-121870DDB5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4">
                <a:extLst>
                  <a:ext uri="{FF2B5EF4-FFF2-40B4-BE49-F238E27FC236}">
                    <a16:creationId xmlns:a16="http://schemas.microsoft.com/office/drawing/2014/main" xmlns="" id="{793E8477-AA51-4560-B337-D22CDEF0EE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:a16="http://schemas.microsoft.com/office/drawing/2014/main" xmlns="" id="{F9B8309F-5ADE-4713-8AAB-1536DF6E92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6" name="Footer Placeholder 4">
            <a:extLst>
              <a:ext uri="{FF2B5EF4-FFF2-40B4-BE49-F238E27FC236}">
                <a16:creationId xmlns:a16="http://schemas.microsoft.com/office/drawing/2014/main" xmlns="" id="{9C58C22B-C7F0-480C-A5D6-7BD1AA13BA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87" name="Slide Number Placeholder 5">
            <a:extLst>
              <a:ext uri="{FF2B5EF4-FFF2-40B4-BE49-F238E27FC236}">
                <a16:creationId xmlns:a16="http://schemas.microsoft.com/office/drawing/2014/main" xmlns="" id="{593E1F55-3732-4CF7-9450-30B0AD731A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88" name="Footer Placeholder 4">
            <a:extLst>
              <a:ext uri="{FF2B5EF4-FFF2-40B4-BE49-F238E27FC236}">
                <a16:creationId xmlns:a16="http://schemas.microsoft.com/office/drawing/2014/main" xmlns="" id="{E5F72383-3FBE-404E-BC82-DFF4B8AE3002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5687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red">
    <p:bg bwMode="gray">
      <p:bgPr>
        <a:solidFill>
          <a:srgbClr val="E745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3E4C79-D665-4575-B831-72A5AC5ABA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999" y="824907"/>
            <a:ext cx="7061201" cy="2852737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A453DD6-3CBF-4896-A6F1-CEC28856EC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68800" y="3459845"/>
            <a:ext cx="7128000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6000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49BB64F-6D93-40E1-A500-D8DCD2F6C6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E1F224-4CFF-43A6-8D4F-E16D923236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/>
          </a:p>
        </p:txBody>
      </p:sp>
      <p:pic>
        <p:nvPicPr>
          <p:cNvPr id="97" name="Picture 96">
            <a:extLst>
              <a:ext uri="{FF2B5EF4-FFF2-40B4-BE49-F238E27FC236}">
                <a16:creationId xmlns:a16="http://schemas.microsoft.com/office/drawing/2014/main" xmlns="" id="{9FE57CB2-5CA8-44B5-9C2C-3E144FF727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:a16="http://schemas.microsoft.com/office/drawing/2014/main" xmlns="" id="{B9D381C7-B410-4635-9F5E-44390A4EE8A6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:a16="http://schemas.microsoft.com/office/drawing/2014/main" xmlns="" id="{79151CEA-48AF-4E28-ADD0-EA4E9569248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1" name="Line 22">
                <a:extLst>
                  <a:ext uri="{FF2B5EF4-FFF2-40B4-BE49-F238E27FC236}">
                    <a16:creationId xmlns:a16="http://schemas.microsoft.com/office/drawing/2014/main" xmlns="" id="{11AB347D-C5F6-4671-8B02-C327601536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3">
                <a:extLst>
                  <a:ext uri="{FF2B5EF4-FFF2-40B4-BE49-F238E27FC236}">
                    <a16:creationId xmlns:a16="http://schemas.microsoft.com/office/drawing/2014/main" xmlns="" id="{D811B84F-0DD2-460D-8800-60247900FB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4">
                <a:extLst>
                  <a:ext uri="{FF2B5EF4-FFF2-40B4-BE49-F238E27FC236}">
                    <a16:creationId xmlns:a16="http://schemas.microsoft.com/office/drawing/2014/main" xmlns="" id="{AC6125FD-F472-4CF2-9F89-5C68EC645B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5">
                <a:extLst>
                  <a:ext uri="{FF2B5EF4-FFF2-40B4-BE49-F238E27FC236}">
                    <a16:creationId xmlns:a16="http://schemas.microsoft.com/office/drawing/2014/main" xmlns="" id="{643071DB-9B6F-4DD4-AB32-F228CDE045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6">
                <a:extLst>
                  <a:ext uri="{FF2B5EF4-FFF2-40B4-BE49-F238E27FC236}">
                    <a16:creationId xmlns:a16="http://schemas.microsoft.com/office/drawing/2014/main" xmlns="" id="{10A9936F-346C-4A44-BB34-C379DA343C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7">
                <a:extLst>
                  <a:ext uri="{FF2B5EF4-FFF2-40B4-BE49-F238E27FC236}">
                    <a16:creationId xmlns:a16="http://schemas.microsoft.com/office/drawing/2014/main" xmlns="" id="{3939FA0F-3511-47A0-AC31-552A73B9AF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8">
                <a:extLst>
                  <a:ext uri="{FF2B5EF4-FFF2-40B4-BE49-F238E27FC236}">
                    <a16:creationId xmlns:a16="http://schemas.microsoft.com/office/drawing/2014/main" xmlns="" id="{01787FDF-7F2C-410B-8F68-4480B4EE01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1">
                <a:extLst>
                  <a:ext uri="{FF2B5EF4-FFF2-40B4-BE49-F238E27FC236}">
                    <a16:creationId xmlns:a16="http://schemas.microsoft.com/office/drawing/2014/main" xmlns="" id="{2F73DF58-0D40-49B0-8A7B-FC619C645E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2">
                <a:extLst>
                  <a:ext uri="{FF2B5EF4-FFF2-40B4-BE49-F238E27FC236}">
                    <a16:creationId xmlns:a16="http://schemas.microsoft.com/office/drawing/2014/main" xmlns="" id="{B62B31D2-6E5B-4B9F-AE04-A7FAD47E89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3">
                <a:extLst>
                  <a:ext uri="{FF2B5EF4-FFF2-40B4-BE49-F238E27FC236}">
                    <a16:creationId xmlns:a16="http://schemas.microsoft.com/office/drawing/2014/main" xmlns="" id="{4E5B6EE8-F0B4-40E2-A598-A7319A1122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4">
                <a:extLst>
                  <a:ext uri="{FF2B5EF4-FFF2-40B4-BE49-F238E27FC236}">
                    <a16:creationId xmlns:a16="http://schemas.microsoft.com/office/drawing/2014/main" xmlns="" id="{312DB007-6EFF-40BB-AFEE-4E5152D993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5">
                <a:extLst>
                  <a:ext uri="{FF2B5EF4-FFF2-40B4-BE49-F238E27FC236}">
                    <a16:creationId xmlns:a16="http://schemas.microsoft.com/office/drawing/2014/main" xmlns="" id="{390490E2-E3D0-4A1D-9611-752C982E1E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6">
                <a:extLst>
                  <a:ext uri="{FF2B5EF4-FFF2-40B4-BE49-F238E27FC236}">
                    <a16:creationId xmlns:a16="http://schemas.microsoft.com/office/drawing/2014/main" xmlns="" id="{61767865-AC47-4ED5-B0E0-925BE83781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7">
                <a:extLst>
                  <a:ext uri="{FF2B5EF4-FFF2-40B4-BE49-F238E27FC236}">
                    <a16:creationId xmlns:a16="http://schemas.microsoft.com/office/drawing/2014/main" xmlns="" id="{87BBDD19-E5BD-4BBD-A5BF-F64E637970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8">
                <a:extLst>
                  <a:ext uri="{FF2B5EF4-FFF2-40B4-BE49-F238E27FC236}">
                    <a16:creationId xmlns:a16="http://schemas.microsoft.com/office/drawing/2014/main" xmlns="" id="{70F242B6-D203-40DA-893D-77EA3EAB56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:a16="http://schemas.microsoft.com/office/drawing/2014/main" xmlns="" id="{A0052345-4337-40D5-BB51-C331B673E7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:a16="http://schemas.microsoft.com/office/drawing/2014/main" xmlns="" id="{BE2FC5B3-B2C5-48FB-87DC-F9FB1B5399B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5" name="Line 22">
                <a:extLst>
                  <a:ext uri="{FF2B5EF4-FFF2-40B4-BE49-F238E27FC236}">
                    <a16:creationId xmlns:a16="http://schemas.microsoft.com/office/drawing/2014/main" xmlns="" id="{93CFC9CD-DDA5-4FB9-99CC-E522C0F258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3">
                <a:extLst>
                  <a:ext uri="{FF2B5EF4-FFF2-40B4-BE49-F238E27FC236}">
                    <a16:creationId xmlns:a16="http://schemas.microsoft.com/office/drawing/2014/main" xmlns="" id="{8A453490-5A4A-47CD-8210-1CCC71A89C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4">
                <a:extLst>
                  <a:ext uri="{FF2B5EF4-FFF2-40B4-BE49-F238E27FC236}">
                    <a16:creationId xmlns:a16="http://schemas.microsoft.com/office/drawing/2014/main" xmlns="" id="{9D0423C7-2A05-40E2-9E15-23C45C78E2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5">
                <a:extLst>
                  <a:ext uri="{FF2B5EF4-FFF2-40B4-BE49-F238E27FC236}">
                    <a16:creationId xmlns:a16="http://schemas.microsoft.com/office/drawing/2014/main" xmlns="" id="{D01FB127-771A-47BC-BAA6-E23EB44DE2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6">
                <a:extLst>
                  <a:ext uri="{FF2B5EF4-FFF2-40B4-BE49-F238E27FC236}">
                    <a16:creationId xmlns:a16="http://schemas.microsoft.com/office/drawing/2014/main" xmlns="" id="{721AEAE5-7A3D-4459-A5B0-EFE0263C62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7">
                <a:extLst>
                  <a:ext uri="{FF2B5EF4-FFF2-40B4-BE49-F238E27FC236}">
                    <a16:creationId xmlns:a16="http://schemas.microsoft.com/office/drawing/2014/main" xmlns="" id="{93713772-8FE9-45DA-851D-FDBAE03444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8">
                <a:extLst>
                  <a:ext uri="{FF2B5EF4-FFF2-40B4-BE49-F238E27FC236}">
                    <a16:creationId xmlns:a16="http://schemas.microsoft.com/office/drawing/2014/main" xmlns="" id="{772FA916-140D-4AC2-B263-66C30B479A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1">
                <a:extLst>
                  <a:ext uri="{FF2B5EF4-FFF2-40B4-BE49-F238E27FC236}">
                    <a16:creationId xmlns:a16="http://schemas.microsoft.com/office/drawing/2014/main" xmlns="" id="{21FB7225-073F-4A89-8BE4-DCCF3A5916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2">
                <a:extLst>
                  <a:ext uri="{FF2B5EF4-FFF2-40B4-BE49-F238E27FC236}">
                    <a16:creationId xmlns:a16="http://schemas.microsoft.com/office/drawing/2014/main" xmlns="" id="{1DE31C65-7F2D-4B4A-B381-54DF36AB09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3">
                <a:extLst>
                  <a:ext uri="{FF2B5EF4-FFF2-40B4-BE49-F238E27FC236}">
                    <a16:creationId xmlns:a16="http://schemas.microsoft.com/office/drawing/2014/main" xmlns="" id="{EA62465F-AB3A-469D-9BB1-6F9C10785F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4">
                <a:extLst>
                  <a:ext uri="{FF2B5EF4-FFF2-40B4-BE49-F238E27FC236}">
                    <a16:creationId xmlns:a16="http://schemas.microsoft.com/office/drawing/2014/main" xmlns="" id="{2EBDFEF6-DFFF-4578-AA0B-6549500E3E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5">
                <a:extLst>
                  <a:ext uri="{FF2B5EF4-FFF2-40B4-BE49-F238E27FC236}">
                    <a16:creationId xmlns:a16="http://schemas.microsoft.com/office/drawing/2014/main" xmlns="" id="{AE37BC86-92FC-4DF2-9F90-A9DA8C00A1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6">
                <a:extLst>
                  <a:ext uri="{FF2B5EF4-FFF2-40B4-BE49-F238E27FC236}">
                    <a16:creationId xmlns:a16="http://schemas.microsoft.com/office/drawing/2014/main" xmlns="" id="{AF01B47F-8A5B-441D-982A-A2B9ABD12D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7">
                <a:extLst>
                  <a:ext uri="{FF2B5EF4-FFF2-40B4-BE49-F238E27FC236}">
                    <a16:creationId xmlns:a16="http://schemas.microsoft.com/office/drawing/2014/main" xmlns="" id="{1BAA1DB8-BDCC-4DCD-B66C-5205DA2D60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8">
                <a:extLst>
                  <a:ext uri="{FF2B5EF4-FFF2-40B4-BE49-F238E27FC236}">
                    <a16:creationId xmlns:a16="http://schemas.microsoft.com/office/drawing/2014/main" xmlns="" id="{A6FAE560-D708-4818-B1CC-5DC804DC9A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:a16="http://schemas.microsoft.com/office/drawing/2014/main" xmlns="" id="{7346D4C8-BEBE-4486-98B3-5C0C804BC7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:a16="http://schemas.microsoft.com/office/drawing/2014/main" xmlns="" id="{1EFE5066-1036-4225-AC43-5BF4E566394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9" name="Line 42">
                <a:extLst>
                  <a:ext uri="{FF2B5EF4-FFF2-40B4-BE49-F238E27FC236}">
                    <a16:creationId xmlns:a16="http://schemas.microsoft.com/office/drawing/2014/main" xmlns="" id="{0E6B2499-26DB-4278-B791-566F761E78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3">
                <a:extLst>
                  <a:ext uri="{FF2B5EF4-FFF2-40B4-BE49-F238E27FC236}">
                    <a16:creationId xmlns:a16="http://schemas.microsoft.com/office/drawing/2014/main" xmlns="" id="{209BBA38-BFFA-44FA-85B4-C214623087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4">
                <a:extLst>
                  <a:ext uri="{FF2B5EF4-FFF2-40B4-BE49-F238E27FC236}">
                    <a16:creationId xmlns:a16="http://schemas.microsoft.com/office/drawing/2014/main" xmlns="" id="{B5C4145E-920F-432F-BF7B-3DB3712574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2" name="Line 45">
                <a:extLst>
                  <a:ext uri="{FF2B5EF4-FFF2-40B4-BE49-F238E27FC236}">
                    <a16:creationId xmlns:a16="http://schemas.microsoft.com/office/drawing/2014/main" xmlns="" id="{206BD812-2511-4475-AEB0-A05F1733F6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6">
                <a:extLst>
                  <a:ext uri="{FF2B5EF4-FFF2-40B4-BE49-F238E27FC236}">
                    <a16:creationId xmlns:a16="http://schemas.microsoft.com/office/drawing/2014/main" xmlns="" id="{264C4389-9E24-4872-95B5-3A92E5BAB9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7">
                <a:extLst>
                  <a:ext uri="{FF2B5EF4-FFF2-40B4-BE49-F238E27FC236}">
                    <a16:creationId xmlns:a16="http://schemas.microsoft.com/office/drawing/2014/main" xmlns="" id="{F76F68F1-F585-4C0C-A592-BA51057F4F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8">
                <a:extLst>
                  <a:ext uri="{FF2B5EF4-FFF2-40B4-BE49-F238E27FC236}">
                    <a16:creationId xmlns:a16="http://schemas.microsoft.com/office/drawing/2014/main" xmlns="" id="{0671C2AA-7112-449D-900F-38B14FCE5F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9">
                <a:extLst>
                  <a:ext uri="{FF2B5EF4-FFF2-40B4-BE49-F238E27FC236}">
                    <a16:creationId xmlns:a16="http://schemas.microsoft.com/office/drawing/2014/main" xmlns="" id="{8DC9FDBB-9166-4972-BE55-5CC434A7B8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0">
                <a:extLst>
                  <a:ext uri="{FF2B5EF4-FFF2-40B4-BE49-F238E27FC236}">
                    <a16:creationId xmlns:a16="http://schemas.microsoft.com/office/drawing/2014/main" xmlns="" id="{CC23781F-A974-4794-8709-786D7CB23D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1">
                <a:extLst>
                  <a:ext uri="{FF2B5EF4-FFF2-40B4-BE49-F238E27FC236}">
                    <a16:creationId xmlns:a16="http://schemas.microsoft.com/office/drawing/2014/main" xmlns="" id="{ADB6EC6D-117F-4A74-B1C3-9ADD9FB7F5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2">
                <a:extLst>
                  <a:ext uri="{FF2B5EF4-FFF2-40B4-BE49-F238E27FC236}">
                    <a16:creationId xmlns:a16="http://schemas.microsoft.com/office/drawing/2014/main" xmlns="" id="{6830188D-80E1-412A-A138-B5493BA817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3">
                <a:extLst>
                  <a:ext uri="{FF2B5EF4-FFF2-40B4-BE49-F238E27FC236}">
                    <a16:creationId xmlns:a16="http://schemas.microsoft.com/office/drawing/2014/main" xmlns="" id="{F6CCD885-44C2-41F3-BD28-08BC72A11D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4">
                <a:extLst>
                  <a:ext uri="{FF2B5EF4-FFF2-40B4-BE49-F238E27FC236}">
                    <a16:creationId xmlns:a16="http://schemas.microsoft.com/office/drawing/2014/main" xmlns="" id="{FA8DCEFF-C22E-42CF-859C-3AD308AA5D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5">
                <a:extLst>
                  <a:ext uri="{FF2B5EF4-FFF2-40B4-BE49-F238E27FC236}">
                    <a16:creationId xmlns:a16="http://schemas.microsoft.com/office/drawing/2014/main" xmlns="" id="{FF78FBA0-BDC0-429B-9A18-0C94DB8105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6">
                <a:extLst>
                  <a:ext uri="{FF2B5EF4-FFF2-40B4-BE49-F238E27FC236}">
                    <a16:creationId xmlns:a16="http://schemas.microsoft.com/office/drawing/2014/main" xmlns="" id="{3A3E0BCE-A544-4526-9EF3-C523061F21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7">
                <a:extLst>
                  <a:ext uri="{FF2B5EF4-FFF2-40B4-BE49-F238E27FC236}">
                    <a16:creationId xmlns:a16="http://schemas.microsoft.com/office/drawing/2014/main" xmlns="" id="{512B158B-0785-47C0-A10A-7D559F804E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8">
                <a:extLst>
                  <a:ext uri="{FF2B5EF4-FFF2-40B4-BE49-F238E27FC236}">
                    <a16:creationId xmlns:a16="http://schemas.microsoft.com/office/drawing/2014/main" xmlns="" id="{89F52659-F407-47DD-9AFB-4341DE846A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9">
                <a:extLst>
                  <a:ext uri="{FF2B5EF4-FFF2-40B4-BE49-F238E27FC236}">
                    <a16:creationId xmlns:a16="http://schemas.microsoft.com/office/drawing/2014/main" xmlns="" id="{A2B45C07-CA20-4811-A3FA-CC5AD7B632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0">
                <a:extLst>
                  <a:ext uri="{FF2B5EF4-FFF2-40B4-BE49-F238E27FC236}">
                    <a16:creationId xmlns:a16="http://schemas.microsoft.com/office/drawing/2014/main" xmlns="" id="{585ED6CC-ED59-4333-BC20-347A41ED5E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1">
                <a:extLst>
                  <a:ext uri="{FF2B5EF4-FFF2-40B4-BE49-F238E27FC236}">
                    <a16:creationId xmlns:a16="http://schemas.microsoft.com/office/drawing/2014/main" xmlns="" id="{1292A4AF-7502-4AC5-807B-F85A7F37E9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2">
                <a:extLst>
                  <a:ext uri="{FF2B5EF4-FFF2-40B4-BE49-F238E27FC236}">
                    <a16:creationId xmlns:a16="http://schemas.microsoft.com/office/drawing/2014/main" xmlns="" id="{BCDAA697-F996-4D52-A89A-8D719C0921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3">
                <a:extLst>
                  <a:ext uri="{FF2B5EF4-FFF2-40B4-BE49-F238E27FC236}">
                    <a16:creationId xmlns:a16="http://schemas.microsoft.com/office/drawing/2014/main" xmlns="" id="{E36932ED-AD52-41DC-90C3-7E65A8E424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4">
                <a:extLst>
                  <a:ext uri="{FF2B5EF4-FFF2-40B4-BE49-F238E27FC236}">
                    <a16:creationId xmlns:a16="http://schemas.microsoft.com/office/drawing/2014/main" xmlns="" id="{92CAA865-211A-4197-BB34-EB5A6C8312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5">
                <a:extLst>
                  <a:ext uri="{FF2B5EF4-FFF2-40B4-BE49-F238E27FC236}">
                    <a16:creationId xmlns:a16="http://schemas.microsoft.com/office/drawing/2014/main" xmlns="" id="{37AE2BAB-6E2C-47AB-8189-0864E4C04C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4">
                <a:extLst>
                  <a:ext uri="{FF2B5EF4-FFF2-40B4-BE49-F238E27FC236}">
                    <a16:creationId xmlns:a16="http://schemas.microsoft.com/office/drawing/2014/main" xmlns="" id="{1A74C443-059D-47D7-B0A8-35FF91081B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4" name="Line 43">
                <a:extLst>
                  <a:ext uri="{FF2B5EF4-FFF2-40B4-BE49-F238E27FC236}">
                    <a16:creationId xmlns:a16="http://schemas.microsoft.com/office/drawing/2014/main" xmlns="" id="{DD0873B8-2395-48A8-9232-12AE4D00A5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:a16="http://schemas.microsoft.com/office/drawing/2014/main" xmlns="" id="{1721B366-9288-4DFB-B8B8-82EAC80B35B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:a16="http://schemas.microsoft.com/office/drawing/2014/main" xmlns="" id="{E90EB481-E3E4-4EAC-B976-25B18956DD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:a16="http://schemas.microsoft.com/office/drawing/2014/main" xmlns="" id="{1B8FE428-814D-423E-862B-5815719ED9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:a16="http://schemas.microsoft.com/office/drawing/2014/main" xmlns="" id="{760EC1C2-0FB3-4654-A7E6-4349B51AD5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:a16="http://schemas.microsoft.com/office/drawing/2014/main" xmlns="" id="{54B430EC-371D-4350-AA7D-F6F8B5AE88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:a16="http://schemas.microsoft.com/office/drawing/2014/main" xmlns="" id="{F8D87FF9-4F42-45EC-8BD5-FCE4777C11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:a16="http://schemas.microsoft.com/office/drawing/2014/main" xmlns="" id="{DFED3433-68B1-445F-90CE-E623C4BE30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:a16="http://schemas.microsoft.com/office/drawing/2014/main" xmlns="" id="{C0CBE8EF-A46A-43A2-9B30-B3E98ED359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:a16="http://schemas.microsoft.com/office/drawing/2014/main" xmlns="" id="{12C18545-A13E-4A5C-A6BC-CB2AC0B3DB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:a16="http://schemas.microsoft.com/office/drawing/2014/main" xmlns="" id="{4DAE306A-01E5-4061-B131-0F0AD0111A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:a16="http://schemas.microsoft.com/office/drawing/2014/main" xmlns="" id="{14F16FDC-1C64-475B-AAED-E27D38B2D8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:a16="http://schemas.microsoft.com/office/drawing/2014/main" xmlns="" id="{F5D5DAC9-320F-41F7-9C00-B45BFB23D3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:a16="http://schemas.microsoft.com/office/drawing/2014/main" xmlns="" id="{3E41B827-CA05-4C09-8EF8-FE7F16E6D7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:a16="http://schemas.microsoft.com/office/drawing/2014/main" xmlns="" id="{4E2B584F-B986-4655-A78F-E9645A5197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:a16="http://schemas.microsoft.com/office/drawing/2014/main" xmlns="" id="{17C5ED56-27BC-44E2-AE30-923D0CC212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:a16="http://schemas.microsoft.com/office/drawing/2014/main" xmlns="" id="{9806ABC4-0C81-4252-A536-6F2AB3A887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57">
                <a:extLst>
                  <a:ext uri="{FF2B5EF4-FFF2-40B4-BE49-F238E27FC236}">
                    <a16:creationId xmlns:a16="http://schemas.microsoft.com/office/drawing/2014/main" xmlns="" id="{F253144F-0442-4D0D-BFEA-35A54E22DB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8">
                <a:extLst>
                  <a:ext uri="{FF2B5EF4-FFF2-40B4-BE49-F238E27FC236}">
                    <a16:creationId xmlns:a16="http://schemas.microsoft.com/office/drawing/2014/main" xmlns="" id="{118576A2-CF1A-4C53-A966-6C8F3B0240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9">
                <a:extLst>
                  <a:ext uri="{FF2B5EF4-FFF2-40B4-BE49-F238E27FC236}">
                    <a16:creationId xmlns:a16="http://schemas.microsoft.com/office/drawing/2014/main" xmlns="" id="{59F7655D-C0A3-43A1-B1EF-4A051C07AF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0">
                <a:extLst>
                  <a:ext uri="{FF2B5EF4-FFF2-40B4-BE49-F238E27FC236}">
                    <a16:creationId xmlns:a16="http://schemas.microsoft.com/office/drawing/2014/main" xmlns="" id="{147F31AD-5587-4DD8-8811-EE99E47FC8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1">
                <a:extLst>
                  <a:ext uri="{FF2B5EF4-FFF2-40B4-BE49-F238E27FC236}">
                    <a16:creationId xmlns:a16="http://schemas.microsoft.com/office/drawing/2014/main" xmlns="" id="{60ED6FA3-2139-4DC0-B511-C3E33B79A8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2">
                <a:extLst>
                  <a:ext uri="{FF2B5EF4-FFF2-40B4-BE49-F238E27FC236}">
                    <a16:creationId xmlns:a16="http://schemas.microsoft.com/office/drawing/2014/main" xmlns="" id="{3F04A02B-65EA-4A8A-A0DC-B66DFFB2CA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3">
                <a:extLst>
                  <a:ext uri="{FF2B5EF4-FFF2-40B4-BE49-F238E27FC236}">
                    <a16:creationId xmlns:a16="http://schemas.microsoft.com/office/drawing/2014/main" xmlns="" id="{DCCB1B32-34DB-48AD-98F0-98CC64C0C5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4">
                <a:extLst>
                  <a:ext uri="{FF2B5EF4-FFF2-40B4-BE49-F238E27FC236}">
                    <a16:creationId xmlns:a16="http://schemas.microsoft.com/office/drawing/2014/main" xmlns="" id="{0081CCF9-EF4A-4794-9A3E-18C481B125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5">
                <a:extLst>
                  <a:ext uri="{FF2B5EF4-FFF2-40B4-BE49-F238E27FC236}">
                    <a16:creationId xmlns:a16="http://schemas.microsoft.com/office/drawing/2014/main" xmlns="" id="{D1746AE6-C0B6-4DCA-8AF9-E333931540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4">
                <a:extLst>
                  <a:ext uri="{FF2B5EF4-FFF2-40B4-BE49-F238E27FC236}">
                    <a16:creationId xmlns:a16="http://schemas.microsoft.com/office/drawing/2014/main" xmlns="" id="{98605089-E7CB-4714-B7D1-FEAD317E38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:a16="http://schemas.microsoft.com/office/drawing/2014/main" xmlns="" id="{0085436E-1BD7-4745-BDF3-A88C9BC398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6" name="Footer Placeholder 4">
            <a:extLst>
              <a:ext uri="{FF2B5EF4-FFF2-40B4-BE49-F238E27FC236}">
                <a16:creationId xmlns:a16="http://schemas.microsoft.com/office/drawing/2014/main" xmlns="" id="{F6E0233E-2CF5-4A4B-B513-241D7A09E475}"/>
              </a:ext>
            </a:extLst>
          </p:cNvPr>
          <p:cNvSpPr txBox="1">
            <a:spLocks/>
          </p:cNvSpPr>
          <p:nvPr userDrawn="1"/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© Randstad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87" name="Slide Number Placeholder 5">
            <a:extLst>
              <a:ext uri="{FF2B5EF4-FFF2-40B4-BE49-F238E27FC236}">
                <a16:creationId xmlns:a16="http://schemas.microsoft.com/office/drawing/2014/main" xmlns="" id="{CCC099D3-A945-49DA-B4A2-42A350355161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90DB4D-325A-4305-ABF4-0910C1AC2AD1}" type="slidenum">
              <a:rPr lang="en-US" smtClean="0">
                <a:solidFill>
                  <a:schemeClr val="bg1"/>
                </a:solidFill>
              </a:rPr>
              <a:pPr/>
              <a:t>‹N›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8" name="Footer Placeholder 4">
            <a:extLst>
              <a:ext uri="{FF2B5EF4-FFF2-40B4-BE49-F238E27FC236}">
                <a16:creationId xmlns:a16="http://schemas.microsoft.com/office/drawing/2014/main" xmlns="" id="{65B7B141-20DD-4440-965B-B724BEAE0FD3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61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: tech&amp;touch">
    <p:bg bwMode="gray">
      <p:bgPr>
        <a:solidFill>
          <a:srgbClr val="217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4">
            <a:extLst>
              <a:ext uri="{FF2B5EF4-FFF2-40B4-BE49-F238E27FC236}">
                <a16:creationId xmlns:a16="http://schemas.microsoft.com/office/drawing/2014/main" xmlns="" id="{1A9BF678-AA3F-4921-9487-A8B377DADD61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804025" y="1587"/>
            <a:ext cx="5391150" cy="6196724"/>
            <a:chOff x="2448" y="567"/>
            <a:chExt cx="2784" cy="3200"/>
          </a:xfrm>
        </p:grpSpPr>
        <p:sp>
          <p:nvSpPr>
            <p:cNvPr id="95" name="Rectangle 5">
              <a:extLst>
                <a:ext uri="{FF2B5EF4-FFF2-40B4-BE49-F238E27FC236}">
                  <a16:creationId xmlns:a16="http://schemas.microsoft.com/office/drawing/2014/main" xmlns="" id="{569B3FD6-F5EB-4FE5-82C3-49F132278DA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20" y="1050"/>
              <a:ext cx="249" cy="77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6" name="Freeform 6">
              <a:extLst>
                <a:ext uri="{FF2B5EF4-FFF2-40B4-BE49-F238E27FC236}">
                  <a16:creationId xmlns:a16="http://schemas.microsoft.com/office/drawing/2014/main" xmlns="" id="{1019D0EC-E3B3-4BF3-9BEC-431ECC32A3E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39" y="1040"/>
              <a:ext cx="797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5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8" y="0"/>
                    <a:pt x="0" y="88"/>
                    <a:pt x="0" y="195"/>
                  </a:cubicBezTo>
                  <a:cubicBezTo>
                    <a:pt x="0" y="303"/>
                    <a:pt x="88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8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4" y="126"/>
                    <a:pt x="265" y="157"/>
                    <a:pt x="265" y="195"/>
                  </a:cubicBezTo>
                  <a:cubicBezTo>
                    <a:pt x="265" y="233"/>
                    <a:pt x="234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7" name="Freeform 7">
              <a:extLst>
                <a:ext uri="{FF2B5EF4-FFF2-40B4-BE49-F238E27FC236}">
                  <a16:creationId xmlns:a16="http://schemas.microsoft.com/office/drawing/2014/main" xmlns="" id="{FA27087E-652B-4881-A7A1-787A8693320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3" y="2023"/>
              <a:ext cx="798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39" name="Freeform 8">
              <a:extLst>
                <a:ext uri="{FF2B5EF4-FFF2-40B4-BE49-F238E27FC236}">
                  <a16:creationId xmlns:a16="http://schemas.microsoft.com/office/drawing/2014/main" xmlns="" id="{E0B9A43C-506C-463A-9365-A172792F85A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448" y="2910"/>
              <a:ext cx="797" cy="798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2"/>
                    <a:pt x="87" y="390"/>
                    <a:pt x="195" y="390"/>
                  </a:cubicBezTo>
                  <a:cubicBezTo>
                    <a:pt x="303" y="390"/>
                    <a:pt x="390" y="302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0" name="Rectangle 9">
              <a:extLst>
                <a:ext uri="{FF2B5EF4-FFF2-40B4-BE49-F238E27FC236}">
                  <a16:creationId xmlns:a16="http://schemas.microsoft.com/office/drawing/2014/main" xmlns="" id="{443EE58D-AC63-4D9D-9A16-A3ACA369FF2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03" y="2031"/>
              <a:ext cx="249" cy="77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1" name="Rectangle 10">
              <a:extLst>
                <a:ext uri="{FF2B5EF4-FFF2-40B4-BE49-F238E27FC236}">
                  <a16:creationId xmlns:a16="http://schemas.microsoft.com/office/drawing/2014/main" xmlns="" id="{2CABD4CC-D82A-4737-9642-6DA5FE44B9E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69" y="2031"/>
              <a:ext cx="250" cy="77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2" name="Rectangle 11">
              <a:extLst>
                <a:ext uri="{FF2B5EF4-FFF2-40B4-BE49-F238E27FC236}">
                  <a16:creationId xmlns:a16="http://schemas.microsoft.com/office/drawing/2014/main" xmlns="" id="{2253D88F-7707-4628-855F-4801256569B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96" y="2031"/>
              <a:ext cx="250" cy="77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3" name="Rectangle 12">
              <a:extLst>
                <a:ext uri="{FF2B5EF4-FFF2-40B4-BE49-F238E27FC236}">
                  <a16:creationId xmlns:a16="http://schemas.microsoft.com/office/drawing/2014/main" xmlns="" id="{080FEE85-7739-4BE5-B182-2558B8CEE1D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1" y="2964"/>
              <a:ext cx="249" cy="77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4" name="Freeform 13">
              <a:extLst>
                <a:ext uri="{FF2B5EF4-FFF2-40B4-BE49-F238E27FC236}">
                  <a16:creationId xmlns:a16="http://schemas.microsoft.com/office/drawing/2014/main" xmlns="" id="{52C5379E-9757-41DD-9455-9B9CBFA9ED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13" y="2937"/>
              <a:ext cx="971" cy="830"/>
            </a:xfrm>
            <a:custGeom>
              <a:avLst/>
              <a:gdLst>
                <a:gd name="T0" fmla="*/ 236 w 475"/>
                <a:gd name="T1" fmla="*/ 62 h 406"/>
                <a:gd name="T2" fmla="*/ 254 w 475"/>
                <a:gd name="T3" fmla="*/ 42 h 406"/>
                <a:gd name="T4" fmla="*/ 384 w 475"/>
                <a:gd name="T5" fmla="*/ 17 h 406"/>
                <a:gd name="T6" fmla="*/ 468 w 475"/>
                <a:gd name="T7" fmla="*/ 119 h 406"/>
                <a:gd name="T8" fmla="*/ 428 w 475"/>
                <a:gd name="T9" fmla="*/ 235 h 406"/>
                <a:gd name="T10" fmla="*/ 368 w 475"/>
                <a:gd name="T11" fmla="*/ 294 h 406"/>
                <a:gd name="T12" fmla="*/ 286 w 475"/>
                <a:gd name="T13" fmla="*/ 376 h 406"/>
                <a:gd name="T14" fmla="*/ 182 w 475"/>
                <a:gd name="T15" fmla="*/ 376 h 406"/>
                <a:gd name="T16" fmla="*/ 41 w 475"/>
                <a:gd name="T17" fmla="*/ 234 h 406"/>
                <a:gd name="T18" fmla="*/ 0 w 475"/>
                <a:gd name="T19" fmla="*/ 137 h 406"/>
                <a:gd name="T20" fmla="*/ 107 w 475"/>
                <a:gd name="T21" fmla="*/ 11 h 406"/>
                <a:gd name="T22" fmla="*/ 223 w 475"/>
                <a:gd name="T23" fmla="*/ 48 h 406"/>
                <a:gd name="T24" fmla="*/ 236 w 475"/>
                <a:gd name="T25" fmla="*/ 6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5" h="406">
                  <a:moveTo>
                    <a:pt x="236" y="62"/>
                  </a:moveTo>
                  <a:cubicBezTo>
                    <a:pt x="242" y="55"/>
                    <a:pt x="248" y="47"/>
                    <a:pt x="254" y="42"/>
                  </a:cubicBezTo>
                  <a:cubicBezTo>
                    <a:pt x="292" y="9"/>
                    <a:pt x="336" y="0"/>
                    <a:pt x="384" y="17"/>
                  </a:cubicBezTo>
                  <a:cubicBezTo>
                    <a:pt x="431" y="34"/>
                    <a:pt x="460" y="69"/>
                    <a:pt x="468" y="119"/>
                  </a:cubicBezTo>
                  <a:cubicBezTo>
                    <a:pt x="475" y="164"/>
                    <a:pt x="461" y="203"/>
                    <a:pt x="428" y="235"/>
                  </a:cubicBezTo>
                  <a:cubicBezTo>
                    <a:pt x="408" y="254"/>
                    <a:pt x="388" y="274"/>
                    <a:pt x="368" y="294"/>
                  </a:cubicBezTo>
                  <a:cubicBezTo>
                    <a:pt x="341" y="321"/>
                    <a:pt x="314" y="349"/>
                    <a:pt x="286" y="376"/>
                  </a:cubicBezTo>
                  <a:cubicBezTo>
                    <a:pt x="256" y="406"/>
                    <a:pt x="212" y="406"/>
                    <a:pt x="182" y="376"/>
                  </a:cubicBezTo>
                  <a:cubicBezTo>
                    <a:pt x="135" y="329"/>
                    <a:pt x="88" y="281"/>
                    <a:pt x="41" y="234"/>
                  </a:cubicBezTo>
                  <a:cubicBezTo>
                    <a:pt x="14" y="207"/>
                    <a:pt x="0" y="175"/>
                    <a:pt x="0" y="137"/>
                  </a:cubicBezTo>
                  <a:cubicBezTo>
                    <a:pt x="0" y="76"/>
                    <a:pt x="47" y="21"/>
                    <a:pt x="107" y="11"/>
                  </a:cubicBezTo>
                  <a:cubicBezTo>
                    <a:pt x="152" y="4"/>
                    <a:pt x="191" y="17"/>
                    <a:pt x="223" y="48"/>
                  </a:cubicBezTo>
                  <a:cubicBezTo>
                    <a:pt x="227" y="52"/>
                    <a:pt x="231" y="56"/>
                    <a:pt x="236" y="62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5" name="Freeform 14">
              <a:extLst>
                <a:ext uri="{FF2B5EF4-FFF2-40B4-BE49-F238E27FC236}">
                  <a16:creationId xmlns:a16="http://schemas.microsoft.com/office/drawing/2014/main" xmlns="" id="{4FA3E3AC-6AFC-4F71-9422-14EB25F0A2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77" y="1023"/>
              <a:ext cx="973" cy="830"/>
            </a:xfrm>
            <a:custGeom>
              <a:avLst/>
              <a:gdLst>
                <a:gd name="T0" fmla="*/ 236 w 476"/>
                <a:gd name="T1" fmla="*/ 61 h 406"/>
                <a:gd name="T2" fmla="*/ 254 w 476"/>
                <a:gd name="T3" fmla="*/ 41 h 406"/>
                <a:gd name="T4" fmla="*/ 384 w 476"/>
                <a:gd name="T5" fmla="*/ 17 h 406"/>
                <a:gd name="T6" fmla="*/ 468 w 476"/>
                <a:gd name="T7" fmla="*/ 118 h 406"/>
                <a:gd name="T8" fmla="*/ 429 w 476"/>
                <a:gd name="T9" fmla="*/ 234 h 406"/>
                <a:gd name="T10" fmla="*/ 369 w 476"/>
                <a:gd name="T11" fmla="*/ 294 h 406"/>
                <a:gd name="T12" fmla="*/ 287 w 476"/>
                <a:gd name="T13" fmla="*/ 376 h 406"/>
                <a:gd name="T14" fmla="*/ 182 w 476"/>
                <a:gd name="T15" fmla="*/ 376 h 406"/>
                <a:gd name="T16" fmla="*/ 41 w 476"/>
                <a:gd name="T17" fmla="*/ 233 h 406"/>
                <a:gd name="T18" fmla="*/ 0 w 476"/>
                <a:gd name="T19" fmla="*/ 136 h 406"/>
                <a:gd name="T20" fmla="*/ 108 w 476"/>
                <a:gd name="T21" fmla="*/ 11 h 406"/>
                <a:gd name="T22" fmla="*/ 224 w 476"/>
                <a:gd name="T23" fmla="*/ 48 h 406"/>
                <a:gd name="T24" fmla="*/ 236 w 476"/>
                <a:gd name="T25" fmla="*/ 61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6" h="406">
                  <a:moveTo>
                    <a:pt x="236" y="61"/>
                  </a:moveTo>
                  <a:cubicBezTo>
                    <a:pt x="243" y="54"/>
                    <a:pt x="248" y="47"/>
                    <a:pt x="254" y="41"/>
                  </a:cubicBezTo>
                  <a:cubicBezTo>
                    <a:pt x="293" y="9"/>
                    <a:pt x="337" y="0"/>
                    <a:pt x="384" y="17"/>
                  </a:cubicBezTo>
                  <a:cubicBezTo>
                    <a:pt x="432" y="34"/>
                    <a:pt x="460" y="69"/>
                    <a:pt x="468" y="118"/>
                  </a:cubicBezTo>
                  <a:cubicBezTo>
                    <a:pt x="476" y="164"/>
                    <a:pt x="461" y="202"/>
                    <a:pt x="429" y="234"/>
                  </a:cubicBezTo>
                  <a:cubicBezTo>
                    <a:pt x="409" y="254"/>
                    <a:pt x="389" y="274"/>
                    <a:pt x="369" y="294"/>
                  </a:cubicBezTo>
                  <a:cubicBezTo>
                    <a:pt x="341" y="321"/>
                    <a:pt x="314" y="348"/>
                    <a:pt x="287" y="376"/>
                  </a:cubicBezTo>
                  <a:cubicBezTo>
                    <a:pt x="256" y="406"/>
                    <a:pt x="213" y="406"/>
                    <a:pt x="182" y="376"/>
                  </a:cubicBezTo>
                  <a:cubicBezTo>
                    <a:pt x="135" y="328"/>
                    <a:pt x="88" y="281"/>
                    <a:pt x="41" y="233"/>
                  </a:cubicBezTo>
                  <a:cubicBezTo>
                    <a:pt x="14" y="207"/>
                    <a:pt x="0" y="174"/>
                    <a:pt x="0" y="136"/>
                  </a:cubicBezTo>
                  <a:cubicBezTo>
                    <a:pt x="1" y="75"/>
                    <a:pt x="48" y="20"/>
                    <a:pt x="108" y="11"/>
                  </a:cubicBezTo>
                  <a:cubicBezTo>
                    <a:pt x="153" y="4"/>
                    <a:pt x="191" y="16"/>
                    <a:pt x="224" y="48"/>
                  </a:cubicBezTo>
                  <a:cubicBezTo>
                    <a:pt x="227" y="52"/>
                    <a:pt x="231" y="56"/>
                    <a:pt x="236" y="61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6" name="Rectangle 15">
              <a:extLst>
                <a:ext uri="{FF2B5EF4-FFF2-40B4-BE49-F238E27FC236}">
                  <a16:creationId xmlns:a16="http://schemas.microsoft.com/office/drawing/2014/main" xmlns="" id="{095078F9-8F95-463D-8DF5-F9816E9797C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536" y="567"/>
              <a:ext cx="249" cy="3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7" name="Freeform 16">
              <a:extLst>
                <a:ext uri="{FF2B5EF4-FFF2-40B4-BE49-F238E27FC236}">
                  <a16:creationId xmlns:a16="http://schemas.microsoft.com/office/drawing/2014/main" xmlns="" id="{ACDE5A49-6928-49EC-9963-3E99B2E2321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5" y="567"/>
              <a:ext cx="797" cy="401"/>
            </a:xfrm>
            <a:custGeom>
              <a:avLst/>
              <a:gdLst>
                <a:gd name="T0" fmla="*/ 264 w 390"/>
                <a:gd name="T1" fmla="*/ 0 h 196"/>
                <a:gd name="T2" fmla="*/ 195 w 390"/>
                <a:gd name="T3" fmla="*/ 70 h 196"/>
                <a:gd name="T4" fmla="*/ 126 w 390"/>
                <a:gd name="T5" fmla="*/ 0 h 196"/>
                <a:gd name="T6" fmla="*/ 126 w 390"/>
                <a:gd name="T7" fmla="*/ 0 h 196"/>
                <a:gd name="T8" fmla="*/ 0 w 390"/>
                <a:gd name="T9" fmla="*/ 0 h 196"/>
                <a:gd name="T10" fmla="*/ 0 w 390"/>
                <a:gd name="T11" fmla="*/ 0 h 196"/>
                <a:gd name="T12" fmla="*/ 195 w 390"/>
                <a:gd name="T13" fmla="*/ 196 h 196"/>
                <a:gd name="T14" fmla="*/ 390 w 390"/>
                <a:gd name="T15" fmla="*/ 0 h 196"/>
                <a:gd name="T16" fmla="*/ 390 w 390"/>
                <a:gd name="T17" fmla="*/ 0 h 196"/>
                <a:gd name="T18" fmla="*/ 264 w 390"/>
                <a:gd name="T19" fmla="*/ 0 h 196"/>
                <a:gd name="T20" fmla="*/ 264 w 390"/>
                <a:gd name="T2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0" h="196">
                  <a:moveTo>
                    <a:pt x="264" y="0"/>
                  </a:moveTo>
                  <a:cubicBezTo>
                    <a:pt x="264" y="39"/>
                    <a:pt x="233" y="70"/>
                    <a:pt x="195" y="70"/>
                  </a:cubicBezTo>
                  <a:cubicBezTo>
                    <a:pt x="157" y="70"/>
                    <a:pt x="126" y="39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8"/>
                    <a:pt x="88" y="196"/>
                    <a:pt x="195" y="196"/>
                  </a:cubicBezTo>
                  <a:cubicBezTo>
                    <a:pt x="303" y="196"/>
                    <a:pt x="390" y="108"/>
                    <a:pt x="390" y="0"/>
                  </a:cubicBezTo>
                  <a:cubicBezTo>
                    <a:pt x="390" y="0"/>
                    <a:pt x="390" y="0"/>
                    <a:pt x="390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64" y="0"/>
                    <a:pt x="264" y="0"/>
                    <a:pt x="2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8" name="Freeform 17">
              <a:extLst>
                <a:ext uri="{FF2B5EF4-FFF2-40B4-BE49-F238E27FC236}">
                  <a16:creationId xmlns:a16="http://schemas.microsoft.com/office/drawing/2014/main" xmlns="" id="{497F8C88-AD94-4919-9F86-55595190DB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33" y="2023"/>
              <a:ext cx="399" cy="797"/>
            </a:xfrm>
            <a:custGeom>
              <a:avLst/>
              <a:gdLst>
                <a:gd name="T0" fmla="*/ 126 w 195"/>
                <a:gd name="T1" fmla="*/ 195 h 390"/>
                <a:gd name="T2" fmla="*/ 195 w 195"/>
                <a:gd name="T3" fmla="*/ 126 h 390"/>
                <a:gd name="T4" fmla="*/ 195 w 195"/>
                <a:gd name="T5" fmla="*/ 0 h 390"/>
                <a:gd name="T6" fmla="*/ 0 w 195"/>
                <a:gd name="T7" fmla="*/ 195 h 390"/>
                <a:gd name="T8" fmla="*/ 195 w 195"/>
                <a:gd name="T9" fmla="*/ 390 h 390"/>
                <a:gd name="T10" fmla="*/ 195 w 195"/>
                <a:gd name="T11" fmla="*/ 264 h 390"/>
                <a:gd name="T12" fmla="*/ 126 w 195"/>
                <a:gd name="T13" fmla="*/ 19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5" h="390">
                  <a:moveTo>
                    <a:pt x="126" y="195"/>
                  </a:moveTo>
                  <a:cubicBezTo>
                    <a:pt x="126" y="157"/>
                    <a:pt x="157" y="126"/>
                    <a:pt x="195" y="126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195" y="264"/>
                    <a:pt x="195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:a16="http://schemas.microsoft.com/office/drawing/2014/main" xmlns="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4" name="Logo">
            <a:extLst>
              <a:ext uri="{FF2B5EF4-FFF2-40B4-BE49-F238E27FC236}">
                <a16:creationId xmlns:a16="http://schemas.microsoft.com/office/drawing/2014/main" xmlns="" id="{D0DB7D10-B0CF-4101-95F4-FA373E4120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150" name="Group 149">
            <a:extLst>
              <a:ext uri="{FF2B5EF4-FFF2-40B4-BE49-F238E27FC236}">
                <a16:creationId xmlns:a16="http://schemas.microsoft.com/office/drawing/2014/main" xmlns="" id="{3DB54D9D-D1CD-4F96-8FD3-A356E0A68DA9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51" name="Group 21">
              <a:extLst>
                <a:ext uri="{FF2B5EF4-FFF2-40B4-BE49-F238E27FC236}">
                  <a16:creationId xmlns:a16="http://schemas.microsoft.com/office/drawing/2014/main" xmlns="" id="{72CB5EC3-FF6C-409D-8351-6A47674E518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223" name="Line 22">
                <a:extLst>
                  <a:ext uri="{FF2B5EF4-FFF2-40B4-BE49-F238E27FC236}">
                    <a16:creationId xmlns:a16="http://schemas.microsoft.com/office/drawing/2014/main" xmlns="" id="{252D7FE8-BAB7-4058-95AE-09F5AC6349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Line 23">
                <a:extLst>
                  <a:ext uri="{FF2B5EF4-FFF2-40B4-BE49-F238E27FC236}">
                    <a16:creationId xmlns:a16="http://schemas.microsoft.com/office/drawing/2014/main" xmlns="" id="{EC7E017A-27DA-4FCE-985A-A6ABD6151C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Line 24">
                <a:extLst>
                  <a:ext uri="{FF2B5EF4-FFF2-40B4-BE49-F238E27FC236}">
                    <a16:creationId xmlns:a16="http://schemas.microsoft.com/office/drawing/2014/main" xmlns="" id="{61A0B9CD-CB01-4244-9FD8-0266DE7838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Line 25">
                <a:extLst>
                  <a:ext uri="{FF2B5EF4-FFF2-40B4-BE49-F238E27FC236}">
                    <a16:creationId xmlns:a16="http://schemas.microsoft.com/office/drawing/2014/main" xmlns="" id="{D2E87F3E-E4DB-433F-BA6A-78242F4984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Line 26">
                <a:extLst>
                  <a:ext uri="{FF2B5EF4-FFF2-40B4-BE49-F238E27FC236}">
                    <a16:creationId xmlns:a16="http://schemas.microsoft.com/office/drawing/2014/main" xmlns="" id="{12D1C9A5-4930-463A-BDB2-CCCB92F1DF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Line 27">
                <a:extLst>
                  <a:ext uri="{FF2B5EF4-FFF2-40B4-BE49-F238E27FC236}">
                    <a16:creationId xmlns:a16="http://schemas.microsoft.com/office/drawing/2014/main" xmlns="" id="{5DD5E765-9BF7-46B9-AB8B-8645386A42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Line 28">
                <a:extLst>
                  <a:ext uri="{FF2B5EF4-FFF2-40B4-BE49-F238E27FC236}">
                    <a16:creationId xmlns:a16="http://schemas.microsoft.com/office/drawing/2014/main" xmlns="" id="{1BE74384-ED95-4657-864D-298D83B962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Line 31">
                <a:extLst>
                  <a:ext uri="{FF2B5EF4-FFF2-40B4-BE49-F238E27FC236}">
                    <a16:creationId xmlns:a16="http://schemas.microsoft.com/office/drawing/2014/main" xmlns="" id="{7F3213E2-0B03-46F8-9980-3ECA63C134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Line 32">
                <a:extLst>
                  <a:ext uri="{FF2B5EF4-FFF2-40B4-BE49-F238E27FC236}">
                    <a16:creationId xmlns:a16="http://schemas.microsoft.com/office/drawing/2014/main" xmlns="" id="{6A2B4730-BC36-4F5E-9F77-BAAA98C6F0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Line 33">
                <a:extLst>
                  <a:ext uri="{FF2B5EF4-FFF2-40B4-BE49-F238E27FC236}">
                    <a16:creationId xmlns:a16="http://schemas.microsoft.com/office/drawing/2014/main" xmlns="" id="{BFBE2879-9B39-4EE1-8F4E-9C63A29457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Line 34">
                <a:extLst>
                  <a:ext uri="{FF2B5EF4-FFF2-40B4-BE49-F238E27FC236}">
                    <a16:creationId xmlns:a16="http://schemas.microsoft.com/office/drawing/2014/main" xmlns="" id="{CC8A5B82-1412-46C4-99C4-2B73A5997B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4" name="Line 35">
                <a:extLst>
                  <a:ext uri="{FF2B5EF4-FFF2-40B4-BE49-F238E27FC236}">
                    <a16:creationId xmlns:a16="http://schemas.microsoft.com/office/drawing/2014/main" xmlns="" id="{9564FAF7-DDDB-4AD9-B0DB-23C5C03CE7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5" name="Line 36">
                <a:extLst>
                  <a:ext uri="{FF2B5EF4-FFF2-40B4-BE49-F238E27FC236}">
                    <a16:creationId xmlns:a16="http://schemas.microsoft.com/office/drawing/2014/main" xmlns="" id="{A70EBFB5-4321-4AC5-9057-C117F97834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6" name="Line 37">
                <a:extLst>
                  <a:ext uri="{FF2B5EF4-FFF2-40B4-BE49-F238E27FC236}">
                    <a16:creationId xmlns:a16="http://schemas.microsoft.com/office/drawing/2014/main" xmlns="" id="{1A5FDE6B-F9F9-4D9F-A34F-840488B0C3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7" name="Line 38">
                <a:extLst>
                  <a:ext uri="{FF2B5EF4-FFF2-40B4-BE49-F238E27FC236}">
                    <a16:creationId xmlns:a16="http://schemas.microsoft.com/office/drawing/2014/main" xmlns="" id="{67111CCC-9234-485F-ABDE-7C20BC8854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8" name="Line 38">
                <a:extLst>
                  <a:ext uri="{FF2B5EF4-FFF2-40B4-BE49-F238E27FC236}">
                    <a16:creationId xmlns:a16="http://schemas.microsoft.com/office/drawing/2014/main" xmlns="" id="{4973686A-25F9-4373-8528-F589306C48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2" name="Group 21">
              <a:extLst>
                <a:ext uri="{FF2B5EF4-FFF2-40B4-BE49-F238E27FC236}">
                  <a16:creationId xmlns:a16="http://schemas.microsoft.com/office/drawing/2014/main" xmlns="" id="{C1822B6C-F294-4B67-8D06-563F3DB8556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207" name="Line 22">
                <a:extLst>
                  <a:ext uri="{FF2B5EF4-FFF2-40B4-BE49-F238E27FC236}">
                    <a16:creationId xmlns:a16="http://schemas.microsoft.com/office/drawing/2014/main" xmlns="" id="{A818B1C2-A396-43B3-83C9-116D56F02E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Line 23">
                <a:extLst>
                  <a:ext uri="{FF2B5EF4-FFF2-40B4-BE49-F238E27FC236}">
                    <a16:creationId xmlns:a16="http://schemas.microsoft.com/office/drawing/2014/main" xmlns="" id="{B2319F21-091C-447E-B000-E9C0E3C0E1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Line 24">
                <a:extLst>
                  <a:ext uri="{FF2B5EF4-FFF2-40B4-BE49-F238E27FC236}">
                    <a16:creationId xmlns:a16="http://schemas.microsoft.com/office/drawing/2014/main" xmlns="" id="{A5A7D8F5-375E-473E-A0A8-106EE23ADA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Line 25">
                <a:extLst>
                  <a:ext uri="{FF2B5EF4-FFF2-40B4-BE49-F238E27FC236}">
                    <a16:creationId xmlns:a16="http://schemas.microsoft.com/office/drawing/2014/main" xmlns="" id="{46AF31BF-4D2C-4014-8839-7449BC0135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Line 26">
                <a:extLst>
                  <a:ext uri="{FF2B5EF4-FFF2-40B4-BE49-F238E27FC236}">
                    <a16:creationId xmlns:a16="http://schemas.microsoft.com/office/drawing/2014/main" xmlns="" id="{5D382BA2-9FFA-4A15-8A83-3D8EECFA0A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Line 27">
                <a:extLst>
                  <a:ext uri="{FF2B5EF4-FFF2-40B4-BE49-F238E27FC236}">
                    <a16:creationId xmlns:a16="http://schemas.microsoft.com/office/drawing/2014/main" xmlns="" id="{F3DA0DC2-F494-4A95-8EDD-EE0E374F99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Line 28">
                <a:extLst>
                  <a:ext uri="{FF2B5EF4-FFF2-40B4-BE49-F238E27FC236}">
                    <a16:creationId xmlns:a16="http://schemas.microsoft.com/office/drawing/2014/main" xmlns="" id="{379E0760-5F63-4804-836A-F26A67FE5C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Line 31">
                <a:extLst>
                  <a:ext uri="{FF2B5EF4-FFF2-40B4-BE49-F238E27FC236}">
                    <a16:creationId xmlns:a16="http://schemas.microsoft.com/office/drawing/2014/main" xmlns="" id="{52922E1F-C908-475B-BB1F-4DBAB63DD4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Line 32">
                <a:extLst>
                  <a:ext uri="{FF2B5EF4-FFF2-40B4-BE49-F238E27FC236}">
                    <a16:creationId xmlns:a16="http://schemas.microsoft.com/office/drawing/2014/main" xmlns="" id="{5E15A4E0-F31A-4812-AFCB-D112E80B9D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Line 33">
                <a:extLst>
                  <a:ext uri="{FF2B5EF4-FFF2-40B4-BE49-F238E27FC236}">
                    <a16:creationId xmlns:a16="http://schemas.microsoft.com/office/drawing/2014/main" xmlns="" id="{F5F6F6C8-A43C-43E6-9E83-9EE6742CF0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Line 34">
                <a:extLst>
                  <a:ext uri="{FF2B5EF4-FFF2-40B4-BE49-F238E27FC236}">
                    <a16:creationId xmlns:a16="http://schemas.microsoft.com/office/drawing/2014/main" xmlns="" id="{F4056ADF-42E1-4DDB-80FB-3C37C7A919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Line 35">
                <a:extLst>
                  <a:ext uri="{FF2B5EF4-FFF2-40B4-BE49-F238E27FC236}">
                    <a16:creationId xmlns:a16="http://schemas.microsoft.com/office/drawing/2014/main" xmlns="" id="{6A548070-0839-494D-B9FD-D49142D2CE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Line 36">
                <a:extLst>
                  <a:ext uri="{FF2B5EF4-FFF2-40B4-BE49-F238E27FC236}">
                    <a16:creationId xmlns:a16="http://schemas.microsoft.com/office/drawing/2014/main" xmlns="" id="{1BA25150-3F97-44DC-8E55-CA7B649E41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0" name="Line 37">
                <a:extLst>
                  <a:ext uri="{FF2B5EF4-FFF2-40B4-BE49-F238E27FC236}">
                    <a16:creationId xmlns:a16="http://schemas.microsoft.com/office/drawing/2014/main" xmlns="" id="{54AB7618-5A9C-4592-967F-637F95F603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Line 38">
                <a:extLst>
                  <a:ext uri="{FF2B5EF4-FFF2-40B4-BE49-F238E27FC236}">
                    <a16:creationId xmlns:a16="http://schemas.microsoft.com/office/drawing/2014/main" xmlns="" id="{5C259070-5E15-4240-BDA2-BCAC05F647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Line 38">
                <a:extLst>
                  <a:ext uri="{FF2B5EF4-FFF2-40B4-BE49-F238E27FC236}">
                    <a16:creationId xmlns:a16="http://schemas.microsoft.com/office/drawing/2014/main" xmlns="" id="{75417171-2FED-487E-81D4-A8D2D4A663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3" name="Group 41">
              <a:extLst>
                <a:ext uri="{FF2B5EF4-FFF2-40B4-BE49-F238E27FC236}">
                  <a16:creationId xmlns:a16="http://schemas.microsoft.com/office/drawing/2014/main" xmlns="" id="{6ACF6AAB-62C2-4EBA-A471-E9E91572435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81" name="Line 42">
                <a:extLst>
                  <a:ext uri="{FF2B5EF4-FFF2-40B4-BE49-F238E27FC236}">
                    <a16:creationId xmlns:a16="http://schemas.microsoft.com/office/drawing/2014/main" xmlns="" id="{E207271E-F41B-400D-A431-8D8D963827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43">
                <a:extLst>
                  <a:ext uri="{FF2B5EF4-FFF2-40B4-BE49-F238E27FC236}">
                    <a16:creationId xmlns:a16="http://schemas.microsoft.com/office/drawing/2014/main" xmlns="" id="{4E33AF8C-6350-4EAE-9B15-541354E8E3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44">
                <a:extLst>
                  <a:ext uri="{FF2B5EF4-FFF2-40B4-BE49-F238E27FC236}">
                    <a16:creationId xmlns:a16="http://schemas.microsoft.com/office/drawing/2014/main" xmlns="" id="{AFCFCBC4-6935-4624-B55E-A4B99F0C78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4" name="Line 45">
                <a:extLst>
                  <a:ext uri="{FF2B5EF4-FFF2-40B4-BE49-F238E27FC236}">
                    <a16:creationId xmlns:a16="http://schemas.microsoft.com/office/drawing/2014/main" xmlns="" id="{766B4AEC-CE5D-4448-8C78-CC8F06FDD0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46">
                <a:extLst>
                  <a:ext uri="{FF2B5EF4-FFF2-40B4-BE49-F238E27FC236}">
                    <a16:creationId xmlns:a16="http://schemas.microsoft.com/office/drawing/2014/main" xmlns="" id="{55676757-7A8B-4BB5-894D-5762B62DCB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47">
                <a:extLst>
                  <a:ext uri="{FF2B5EF4-FFF2-40B4-BE49-F238E27FC236}">
                    <a16:creationId xmlns:a16="http://schemas.microsoft.com/office/drawing/2014/main" xmlns="" id="{BDB252CF-3BD9-4AF5-8DDC-8BD8F3B164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48">
                <a:extLst>
                  <a:ext uri="{FF2B5EF4-FFF2-40B4-BE49-F238E27FC236}">
                    <a16:creationId xmlns:a16="http://schemas.microsoft.com/office/drawing/2014/main" xmlns="" id="{4491582B-085B-448F-A902-5F55919A25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49">
                <a:extLst>
                  <a:ext uri="{FF2B5EF4-FFF2-40B4-BE49-F238E27FC236}">
                    <a16:creationId xmlns:a16="http://schemas.microsoft.com/office/drawing/2014/main" xmlns="" id="{08473B85-C91F-43CE-A295-E4CB0B891B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50">
                <a:extLst>
                  <a:ext uri="{FF2B5EF4-FFF2-40B4-BE49-F238E27FC236}">
                    <a16:creationId xmlns:a16="http://schemas.microsoft.com/office/drawing/2014/main" xmlns="" id="{07B2A2D2-BF86-485F-AF01-D3595C37F4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51">
                <a:extLst>
                  <a:ext uri="{FF2B5EF4-FFF2-40B4-BE49-F238E27FC236}">
                    <a16:creationId xmlns:a16="http://schemas.microsoft.com/office/drawing/2014/main" xmlns="" id="{99F27B17-D44B-4856-87F7-D64ED1EDC8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52">
                <a:extLst>
                  <a:ext uri="{FF2B5EF4-FFF2-40B4-BE49-F238E27FC236}">
                    <a16:creationId xmlns:a16="http://schemas.microsoft.com/office/drawing/2014/main" xmlns="" id="{2065BE9D-8039-4059-8A2D-046B3F91C8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53">
                <a:extLst>
                  <a:ext uri="{FF2B5EF4-FFF2-40B4-BE49-F238E27FC236}">
                    <a16:creationId xmlns:a16="http://schemas.microsoft.com/office/drawing/2014/main" xmlns="" id="{A62F959A-4503-4B2F-8419-D6A3116D40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54">
                <a:extLst>
                  <a:ext uri="{FF2B5EF4-FFF2-40B4-BE49-F238E27FC236}">
                    <a16:creationId xmlns:a16="http://schemas.microsoft.com/office/drawing/2014/main" xmlns="" id="{0E2C43D5-8C57-4F22-A68E-3A2DA9E972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55">
                <a:extLst>
                  <a:ext uri="{FF2B5EF4-FFF2-40B4-BE49-F238E27FC236}">
                    <a16:creationId xmlns:a16="http://schemas.microsoft.com/office/drawing/2014/main" xmlns="" id="{FB284375-FAC0-448D-B57F-CEC54BB72E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56">
                <a:extLst>
                  <a:ext uri="{FF2B5EF4-FFF2-40B4-BE49-F238E27FC236}">
                    <a16:creationId xmlns:a16="http://schemas.microsoft.com/office/drawing/2014/main" xmlns="" id="{4482C734-B652-49CE-A3B0-4D2FCC05CC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57">
                <a:extLst>
                  <a:ext uri="{FF2B5EF4-FFF2-40B4-BE49-F238E27FC236}">
                    <a16:creationId xmlns:a16="http://schemas.microsoft.com/office/drawing/2014/main" xmlns="" id="{53B247BE-826A-4647-850B-ADF05CC42C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58">
                <a:extLst>
                  <a:ext uri="{FF2B5EF4-FFF2-40B4-BE49-F238E27FC236}">
                    <a16:creationId xmlns:a16="http://schemas.microsoft.com/office/drawing/2014/main" xmlns="" id="{DA81FE47-00FD-41A0-A6D5-202174A387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59">
                <a:extLst>
                  <a:ext uri="{FF2B5EF4-FFF2-40B4-BE49-F238E27FC236}">
                    <a16:creationId xmlns:a16="http://schemas.microsoft.com/office/drawing/2014/main" xmlns="" id="{DD4EC336-9E70-488C-9699-93C97ED9F4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60">
                <a:extLst>
                  <a:ext uri="{FF2B5EF4-FFF2-40B4-BE49-F238E27FC236}">
                    <a16:creationId xmlns:a16="http://schemas.microsoft.com/office/drawing/2014/main" xmlns="" id="{386EE22D-3E44-495B-99B6-A473447AAD7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Line 61">
                <a:extLst>
                  <a:ext uri="{FF2B5EF4-FFF2-40B4-BE49-F238E27FC236}">
                    <a16:creationId xmlns:a16="http://schemas.microsoft.com/office/drawing/2014/main" xmlns="" id="{A337DF04-33E7-4479-82EB-327C21523E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Line 62">
                <a:extLst>
                  <a:ext uri="{FF2B5EF4-FFF2-40B4-BE49-F238E27FC236}">
                    <a16:creationId xmlns:a16="http://schemas.microsoft.com/office/drawing/2014/main" xmlns="" id="{AE74A819-AF43-45C9-82EE-7A2778C311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Line 63">
                <a:extLst>
                  <a:ext uri="{FF2B5EF4-FFF2-40B4-BE49-F238E27FC236}">
                    <a16:creationId xmlns:a16="http://schemas.microsoft.com/office/drawing/2014/main" xmlns="" id="{57DDFCC6-DFC7-49DB-9ACC-D93B68F426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" name="Line 64">
                <a:extLst>
                  <a:ext uri="{FF2B5EF4-FFF2-40B4-BE49-F238E27FC236}">
                    <a16:creationId xmlns:a16="http://schemas.microsoft.com/office/drawing/2014/main" xmlns="" id="{CA922D35-3C30-4359-B846-FECCDA5250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" name="Line 65">
                <a:extLst>
                  <a:ext uri="{FF2B5EF4-FFF2-40B4-BE49-F238E27FC236}">
                    <a16:creationId xmlns:a16="http://schemas.microsoft.com/office/drawing/2014/main" xmlns="" id="{99851C9F-6D84-4050-9C23-678A0B7C60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Line 44">
                <a:extLst>
                  <a:ext uri="{FF2B5EF4-FFF2-40B4-BE49-F238E27FC236}">
                    <a16:creationId xmlns:a16="http://schemas.microsoft.com/office/drawing/2014/main" xmlns="" id="{721A1F9A-09CC-4150-BA61-5C83146F57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6" name="Line 43">
                <a:extLst>
                  <a:ext uri="{FF2B5EF4-FFF2-40B4-BE49-F238E27FC236}">
                    <a16:creationId xmlns:a16="http://schemas.microsoft.com/office/drawing/2014/main" xmlns="" id="{FDEC610A-6B02-409C-BC6F-7DC9F44B4D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4" name="Group 41">
              <a:extLst>
                <a:ext uri="{FF2B5EF4-FFF2-40B4-BE49-F238E27FC236}">
                  <a16:creationId xmlns:a16="http://schemas.microsoft.com/office/drawing/2014/main" xmlns="" id="{511A5961-D05F-4435-B66E-D12AF8D2D84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55" name="Line 42">
                <a:extLst>
                  <a:ext uri="{FF2B5EF4-FFF2-40B4-BE49-F238E27FC236}">
                    <a16:creationId xmlns:a16="http://schemas.microsoft.com/office/drawing/2014/main" xmlns="" id="{F6FA312D-32C3-4A2E-B866-02403E598F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43">
                <a:extLst>
                  <a:ext uri="{FF2B5EF4-FFF2-40B4-BE49-F238E27FC236}">
                    <a16:creationId xmlns:a16="http://schemas.microsoft.com/office/drawing/2014/main" xmlns="" id="{51D36B82-C2EE-4338-9337-8FE8567F6D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44">
                <a:extLst>
                  <a:ext uri="{FF2B5EF4-FFF2-40B4-BE49-F238E27FC236}">
                    <a16:creationId xmlns:a16="http://schemas.microsoft.com/office/drawing/2014/main" xmlns="" id="{31E32394-8F14-45CA-A155-969E12F1A3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45">
                <a:extLst>
                  <a:ext uri="{FF2B5EF4-FFF2-40B4-BE49-F238E27FC236}">
                    <a16:creationId xmlns:a16="http://schemas.microsoft.com/office/drawing/2014/main" xmlns="" id="{1C74A5C1-B53F-4CD1-8D98-5DCB68FDB2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46">
                <a:extLst>
                  <a:ext uri="{FF2B5EF4-FFF2-40B4-BE49-F238E27FC236}">
                    <a16:creationId xmlns:a16="http://schemas.microsoft.com/office/drawing/2014/main" xmlns="" id="{6772D252-2FDF-4442-B44B-6390CA9D8D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47">
                <a:extLst>
                  <a:ext uri="{FF2B5EF4-FFF2-40B4-BE49-F238E27FC236}">
                    <a16:creationId xmlns:a16="http://schemas.microsoft.com/office/drawing/2014/main" xmlns="" id="{BCD692F8-74B5-4104-BD75-0360F345E9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48">
                <a:extLst>
                  <a:ext uri="{FF2B5EF4-FFF2-40B4-BE49-F238E27FC236}">
                    <a16:creationId xmlns:a16="http://schemas.microsoft.com/office/drawing/2014/main" xmlns="" id="{A93089B2-8DC3-4FB8-88B3-29F08347FC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49">
                <a:extLst>
                  <a:ext uri="{FF2B5EF4-FFF2-40B4-BE49-F238E27FC236}">
                    <a16:creationId xmlns:a16="http://schemas.microsoft.com/office/drawing/2014/main" xmlns="" id="{FFD3B870-A998-42B5-A94E-AA6B8477C7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50">
                <a:extLst>
                  <a:ext uri="{FF2B5EF4-FFF2-40B4-BE49-F238E27FC236}">
                    <a16:creationId xmlns:a16="http://schemas.microsoft.com/office/drawing/2014/main" xmlns="" id="{6F105518-2EBD-40DD-95D7-E6D4B1AC7E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51">
                <a:extLst>
                  <a:ext uri="{FF2B5EF4-FFF2-40B4-BE49-F238E27FC236}">
                    <a16:creationId xmlns:a16="http://schemas.microsoft.com/office/drawing/2014/main" xmlns="" id="{70CDE36F-CDF8-4844-A5D6-B3128CFF34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52">
                <a:extLst>
                  <a:ext uri="{FF2B5EF4-FFF2-40B4-BE49-F238E27FC236}">
                    <a16:creationId xmlns:a16="http://schemas.microsoft.com/office/drawing/2014/main" xmlns="" id="{7DCB2AB4-FDDE-4191-8DD5-A5BB1890EC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53">
                <a:extLst>
                  <a:ext uri="{FF2B5EF4-FFF2-40B4-BE49-F238E27FC236}">
                    <a16:creationId xmlns:a16="http://schemas.microsoft.com/office/drawing/2014/main" xmlns="" id="{AD755749-7AF8-46F8-BE79-740E5DC637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54">
                <a:extLst>
                  <a:ext uri="{FF2B5EF4-FFF2-40B4-BE49-F238E27FC236}">
                    <a16:creationId xmlns:a16="http://schemas.microsoft.com/office/drawing/2014/main" xmlns="" id="{3C322A00-9182-4945-9DCE-4A33170B58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55">
                <a:extLst>
                  <a:ext uri="{FF2B5EF4-FFF2-40B4-BE49-F238E27FC236}">
                    <a16:creationId xmlns:a16="http://schemas.microsoft.com/office/drawing/2014/main" xmlns="" id="{E027820D-DCB5-4303-8EA9-C81373E0D1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56">
                <a:extLst>
                  <a:ext uri="{FF2B5EF4-FFF2-40B4-BE49-F238E27FC236}">
                    <a16:creationId xmlns:a16="http://schemas.microsoft.com/office/drawing/2014/main" xmlns="" id="{A4F6E87D-4B4F-45CB-9D5C-32E3AF94C2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57">
                <a:extLst>
                  <a:ext uri="{FF2B5EF4-FFF2-40B4-BE49-F238E27FC236}">
                    <a16:creationId xmlns:a16="http://schemas.microsoft.com/office/drawing/2014/main" xmlns="" id="{2FC7D16D-A6B1-4CA2-8081-92B8DBE672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58">
                <a:extLst>
                  <a:ext uri="{FF2B5EF4-FFF2-40B4-BE49-F238E27FC236}">
                    <a16:creationId xmlns:a16="http://schemas.microsoft.com/office/drawing/2014/main" xmlns="" id="{24BF7A78-B0F3-4582-8E84-7F964F298A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59">
                <a:extLst>
                  <a:ext uri="{FF2B5EF4-FFF2-40B4-BE49-F238E27FC236}">
                    <a16:creationId xmlns:a16="http://schemas.microsoft.com/office/drawing/2014/main" xmlns="" id="{EDE7C7BF-434B-4B32-BC32-AD9EB820DC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60">
                <a:extLst>
                  <a:ext uri="{FF2B5EF4-FFF2-40B4-BE49-F238E27FC236}">
                    <a16:creationId xmlns:a16="http://schemas.microsoft.com/office/drawing/2014/main" xmlns="" id="{EB6C8A34-0BBB-4280-91C6-74C32DEBDB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61">
                <a:extLst>
                  <a:ext uri="{FF2B5EF4-FFF2-40B4-BE49-F238E27FC236}">
                    <a16:creationId xmlns:a16="http://schemas.microsoft.com/office/drawing/2014/main" xmlns="" id="{0E2EB8B9-1662-4ADB-87F8-4DD48DD802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62">
                <a:extLst>
                  <a:ext uri="{FF2B5EF4-FFF2-40B4-BE49-F238E27FC236}">
                    <a16:creationId xmlns:a16="http://schemas.microsoft.com/office/drawing/2014/main" xmlns="" id="{6386E2B8-8E93-45F9-8F37-F8B1FC6C56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63">
                <a:extLst>
                  <a:ext uri="{FF2B5EF4-FFF2-40B4-BE49-F238E27FC236}">
                    <a16:creationId xmlns:a16="http://schemas.microsoft.com/office/drawing/2014/main" xmlns="" id="{90BC4241-1A4B-4BA4-9C68-FB9631FD8E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64">
                <a:extLst>
                  <a:ext uri="{FF2B5EF4-FFF2-40B4-BE49-F238E27FC236}">
                    <a16:creationId xmlns:a16="http://schemas.microsoft.com/office/drawing/2014/main" xmlns="" id="{30C56C84-520B-41B5-A971-17EC969427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65">
                <a:extLst>
                  <a:ext uri="{FF2B5EF4-FFF2-40B4-BE49-F238E27FC236}">
                    <a16:creationId xmlns:a16="http://schemas.microsoft.com/office/drawing/2014/main" xmlns="" id="{5D4D71C6-0872-4ABC-AA3C-45C0790A77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44">
                <a:extLst>
                  <a:ext uri="{FF2B5EF4-FFF2-40B4-BE49-F238E27FC236}">
                    <a16:creationId xmlns:a16="http://schemas.microsoft.com/office/drawing/2014/main" xmlns="" id="{249EBA97-6991-4AD1-A6F3-2C34DF21DE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43">
                <a:extLst>
                  <a:ext uri="{FF2B5EF4-FFF2-40B4-BE49-F238E27FC236}">
                    <a16:creationId xmlns:a16="http://schemas.microsoft.com/office/drawing/2014/main" xmlns="" id="{8CF2FB14-C009-4660-AE91-E1201BD0D4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514054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yellow">
    <p:bg bwMode="gray">
      <p:bgPr>
        <a:solidFill>
          <a:srgbClr val="FFB5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3E4C79-D665-4575-B831-72A5AC5ABA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999" y="824907"/>
            <a:ext cx="7061201" cy="2852737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A453DD6-3CBF-4896-A6F1-CEC28856EC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68800" y="3459845"/>
            <a:ext cx="7128000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6000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edit.</a:t>
            </a:r>
          </a:p>
        </p:txBody>
      </p:sp>
      <p:pic>
        <p:nvPicPr>
          <p:cNvPr id="97" name="Picture 96">
            <a:extLst>
              <a:ext uri="{FF2B5EF4-FFF2-40B4-BE49-F238E27FC236}">
                <a16:creationId xmlns:a16="http://schemas.microsoft.com/office/drawing/2014/main" xmlns="" id="{7B75FF26-835F-47AE-8014-419E6D50CB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:a16="http://schemas.microsoft.com/office/drawing/2014/main" xmlns="" id="{86EDD428-B39A-4D4A-9E92-C45742C18788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:a16="http://schemas.microsoft.com/office/drawing/2014/main" xmlns="" id="{13FEFB1F-6EBA-4E1B-8088-A6A54E15D5C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1" name="Line 22">
                <a:extLst>
                  <a:ext uri="{FF2B5EF4-FFF2-40B4-BE49-F238E27FC236}">
                    <a16:creationId xmlns:a16="http://schemas.microsoft.com/office/drawing/2014/main" xmlns="" id="{E8B7073A-2F78-489E-AECC-05D58667CF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3">
                <a:extLst>
                  <a:ext uri="{FF2B5EF4-FFF2-40B4-BE49-F238E27FC236}">
                    <a16:creationId xmlns:a16="http://schemas.microsoft.com/office/drawing/2014/main" xmlns="" id="{F7656CB8-0B19-4D5B-B4F3-A89D9B6761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4">
                <a:extLst>
                  <a:ext uri="{FF2B5EF4-FFF2-40B4-BE49-F238E27FC236}">
                    <a16:creationId xmlns:a16="http://schemas.microsoft.com/office/drawing/2014/main" xmlns="" id="{310593E7-FC3E-4F91-9F2B-2BE11A26D1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5">
                <a:extLst>
                  <a:ext uri="{FF2B5EF4-FFF2-40B4-BE49-F238E27FC236}">
                    <a16:creationId xmlns:a16="http://schemas.microsoft.com/office/drawing/2014/main" xmlns="" id="{043185BD-46B6-44AC-A49C-C31E113CB9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6">
                <a:extLst>
                  <a:ext uri="{FF2B5EF4-FFF2-40B4-BE49-F238E27FC236}">
                    <a16:creationId xmlns:a16="http://schemas.microsoft.com/office/drawing/2014/main" xmlns="" id="{E166F6FD-63AC-482F-9FE3-ABFC1B91B7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7">
                <a:extLst>
                  <a:ext uri="{FF2B5EF4-FFF2-40B4-BE49-F238E27FC236}">
                    <a16:creationId xmlns:a16="http://schemas.microsoft.com/office/drawing/2014/main" xmlns="" id="{8D76439C-C5B5-43F8-AF9D-219BEF19A9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8">
                <a:extLst>
                  <a:ext uri="{FF2B5EF4-FFF2-40B4-BE49-F238E27FC236}">
                    <a16:creationId xmlns:a16="http://schemas.microsoft.com/office/drawing/2014/main" xmlns="" id="{DAA05150-DDD3-4587-8B37-25D7445B98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1">
                <a:extLst>
                  <a:ext uri="{FF2B5EF4-FFF2-40B4-BE49-F238E27FC236}">
                    <a16:creationId xmlns:a16="http://schemas.microsoft.com/office/drawing/2014/main" xmlns="" id="{2BBD5ECB-68B6-4B26-87D3-D939A1E0C7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2">
                <a:extLst>
                  <a:ext uri="{FF2B5EF4-FFF2-40B4-BE49-F238E27FC236}">
                    <a16:creationId xmlns:a16="http://schemas.microsoft.com/office/drawing/2014/main" xmlns="" id="{6127D671-EBE5-4DF5-8A7E-21F5ECC03E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3">
                <a:extLst>
                  <a:ext uri="{FF2B5EF4-FFF2-40B4-BE49-F238E27FC236}">
                    <a16:creationId xmlns:a16="http://schemas.microsoft.com/office/drawing/2014/main" xmlns="" id="{412B371B-F90C-439B-B149-FE38EA9A6A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4">
                <a:extLst>
                  <a:ext uri="{FF2B5EF4-FFF2-40B4-BE49-F238E27FC236}">
                    <a16:creationId xmlns:a16="http://schemas.microsoft.com/office/drawing/2014/main" xmlns="" id="{9F10FDA8-CDBE-4AD6-BD79-65183DF19A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5">
                <a:extLst>
                  <a:ext uri="{FF2B5EF4-FFF2-40B4-BE49-F238E27FC236}">
                    <a16:creationId xmlns:a16="http://schemas.microsoft.com/office/drawing/2014/main" xmlns="" id="{9B308C1F-2D62-4B27-8DEA-E7E2B26729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6">
                <a:extLst>
                  <a:ext uri="{FF2B5EF4-FFF2-40B4-BE49-F238E27FC236}">
                    <a16:creationId xmlns:a16="http://schemas.microsoft.com/office/drawing/2014/main" xmlns="" id="{3453CD6C-D02F-4752-AD96-15BB12DCD5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7">
                <a:extLst>
                  <a:ext uri="{FF2B5EF4-FFF2-40B4-BE49-F238E27FC236}">
                    <a16:creationId xmlns:a16="http://schemas.microsoft.com/office/drawing/2014/main" xmlns="" id="{E3FDB7AC-BC8C-47AA-B20F-B3BA73A6B4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8">
                <a:extLst>
                  <a:ext uri="{FF2B5EF4-FFF2-40B4-BE49-F238E27FC236}">
                    <a16:creationId xmlns:a16="http://schemas.microsoft.com/office/drawing/2014/main" xmlns="" id="{6733B54E-8700-43C3-98E6-811D45F09F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:a16="http://schemas.microsoft.com/office/drawing/2014/main" xmlns="" id="{DA5B4048-93F0-4019-8C8D-98D20D0371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:a16="http://schemas.microsoft.com/office/drawing/2014/main" xmlns="" id="{B612D692-A19B-4008-846E-34F7709F2E6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5" name="Line 22">
                <a:extLst>
                  <a:ext uri="{FF2B5EF4-FFF2-40B4-BE49-F238E27FC236}">
                    <a16:creationId xmlns:a16="http://schemas.microsoft.com/office/drawing/2014/main" xmlns="" id="{F520D9C8-4B5F-4174-827F-C9FBB21213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3">
                <a:extLst>
                  <a:ext uri="{FF2B5EF4-FFF2-40B4-BE49-F238E27FC236}">
                    <a16:creationId xmlns:a16="http://schemas.microsoft.com/office/drawing/2014/main" xmlns="" id="{49E072AA-0146-442C-9D46-37BE53976C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4">
                <a:extLst>
                  <a:ext uri="{FF2B5EF4-FFF2-40B4-BE49-F238E27FC236}">
                    <a16:creationId xmlns:a16="http://schemas.microsoft.com/office/drawing/2014/main" xmlns="" id="{02038EC5-0EB3-4EE9-B049-5D648BA979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5">
                <a:extLst>
                  <a:ext uri="{FF2B5EF4-FFF2-40B4-BE49-F238E27FC236}">
                    <a16:creationId xmlns:a16="http://schemas.microsoft.com/office/drawing/2014/main" xmlns="" id="{5292352A-F4F5-40A8-BD9D-B64191E525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6">
                <a:extLst>
                  <a:ext uri="{FF2B5EF4-FFF2-40B4-BE49-F238E27FC236}">
                    <a16:creationId xmlns:a16="http://schemas.microsoft.com/office/drawing/2014/main" xmlns="" id="{DAC64F82-530C-497A-81EA-0D3B7F2B75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7">
                <a:extLst>
                  <a:ext uri="{FF2B5EF4-FFF2-40B4-BE49-F238E27FC236}">
                    <a16:creationId xmlns:a16="http://schemas.microsoft.com/office/drawing/2014/main" xmlns="" id="{6758C169-DCB1-4FCC-8E3B-C8D90E2883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8">
                <a:extLst>
                  <a:ext uri="{FF2B5EF4-FFF2-40B4-BE49-F238E27FC236}">
                    <a16:creationId xmlns:a16="http://schemas.microsoft.com/office/drawing/2014/main" xmlns="" id="{742C01AD-D965-4C57-8670-FC1469B460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1">
                <a:extLst>
                  <a:ext uri="{FF2B5EF4-FFF2-40B4-BE49-F238E27FC236}">
                    <a16:creationId xmlns:a16="http://schemas.microsoft.com/office/drawing/2014/main" xmlns="" id="{5FB317F2-E5BD-457E-8E47-C7D375B48A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2">
                <a:extLst>
                  <a:ext uri="{FF2B5EF4-FFF2-40B4-BE49-F238E27FC236}">
                    <a16:creationId xmlns:a16="http://schemas.microsoft.com/office/drawing/2014/main" xmlns="" id="{8F012017-7CDD-4ADB-94D9-9CF9DAE9AE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3">
                <a:extLst>
                  <a:ext uri="{FF2B5EF4-FFF2-40B4-BE49-F238E27FC236}">
                    <a16:creationId xmlns:a16="http://schemas.microsoft.com/office/drawing/2014/main" xmlns="" id="{F4F4B786-8373-4C8A-9FB6-B4274A3545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4">
                <a:extLst>
                  <a:ext uri="{FF2B5EF4-FFF2-40B4-BE49-F238E27FC236}">
                    <a16:creationId xmlns:a16="http://schemas.microsoft.com/office/drawing/2014/main" xmlns="" id="{74B74E2E-E06A-4C58-825F-C66A5EA176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5">
                <a:extLst>
                  <a:ext uri="{FF2B5EF4-FFF2-40B4-BE49-F238E27FC236}">
                    <a16:creationId xmlns:a16="http://schemas.microsoft.com/office/drawing/2014/main" xmlns="" id="{BC2C29F7-47C4-409B-A48B-7441DA8A35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6">
                <a:extLst>
                  <a:ext uri="{FF2B5EF4-FFF2-40B4-BE49-F238E27FC236}">
                    <a16:creationId xmlns:a16="http://schemas.microsoft.com/office/drawing/2014/main" xmlns="" id="{95170108-380E-466A-964F-9499EC2ADE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7">
                <a:extLst>
                  <a:ext uri="{FF2B5EF4-FFF2-40B4-BE49-F238E27FC236}">
                    <a16:creationId xmlns:a16="http://schemas.microsoft.com/office/drawing/2014/main" xmlns="" id="{B02DD489-B7AC-44FA-A023-C8291E9822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8">
                <a:extLst>
                  <a:ext uri="{FF2B5EF4-FFF2-40B4-BE49-F238E27FC236}">
                    <a16:creationId xmlns:a16="http://schemas.microsoft.com/office/drawing/2014/main" xmlns="" id="{E5F53447-A05B-4109-AEBD-B22470A038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:a16="http://schemas.microsoft.com/office/drawing/2014/main" xmlns="" id="{27ADDE59-751D-4935-B34F-6C38498F60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:a16="http://schemas.microsoft.com/office/drawing/2014/main" xmlns="" id="{7B4BDFA2-4EBC-4D94-B66B-779B0812845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9" name="Line 42">
                <a:extLst>
                  <a:ext uri="{FF2B5EF4-FFF2-40B4-BE49-F238E27FC236}">
                    <a16:creationId xmlns:a16="http://schemas.microsoft.com/office/drawing/2014/main" xmlns="" id="{D0A75D41-AD48-4082-812A-4CE90DBA98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3">
                <a:extLst>
                  <a:ext uri="{FF2B5EF4-FFF2-40B4-BE49-F238E27FC236}">
                    <a16:creationId xmlns:a16="http://schemas.microsoft.com/office/drawing/2014/main" xmlns="" id="{B84B2616-0CF0-464B-8F13-A42ADA1F7B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4">
                <a:extLst>
                  <a:ext uri="{FF2B5EF4-FFF2-40B4-BE49-F238E27FC236}">
                    <a16:creationId xmlns:a16="http://schemas.microsoft.com/office/drawing/2014/main" xmlns="" id="{F0131482-CF08-405B-A16E-122FD4009D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2" name="Line 45">
                <a:extLst>
                  <a:ext uri="{FF2B5EF4-FFF2-40B4-BE49-F238E27FC236}">
                    <a16:creationId xmlns:a16="http://schemas.microsoft.com/office/drawing/2014/main" xmlns="" id="{45179071-E691-40DF-9884-61839FFFA9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6">
                <a:extLst>
                  <a:ext uri="{FF2B5EF4-FFF2-40B4-BE49-F238E27FC236}">
                    <a16:creationId xmlns:a16="http://schemas.microsoft.com/office/drawing/2014/main" xmlns="" id="{3747E50B-E06B-4C3D-A0EA-48B9EFD43E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7">
                <a:extLst>
                  <a:ext uri="{FF2B5EF4-FFF2-40B4-BE49-F238E27FC236}">
                    <a16:creationId xmlns:a16="http://schemas.microsoft.com/office/drawing/2014/main" xmlns="" id="{13553DE9-12AE-419B-9DCF-B1103CA9EF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8">
                <a:extLst>
                  <a:ext uri="{FF2B5EF4-FFF2-40B4-BE49-F238E27FC236}">
                    <a16:creationId xmlns:a16="http://schemas.microsoft.com/office/drawing/2014/main" xmlns="" id="{09911512-53F4-400D-8102-A24B8E7666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9">
                <a:extLst>
                  <a:ext uri="{FF2B5EF4-FFF2-40B4-BE49-F238E27FC236}">
                    <a16:creationId xmlns:a16="http://schemas.microsoft.com/office/drawing/2014/main" xmlns="" id="{AC9A428C-D235-46E3-A802-BE724F8418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0">
                <a:extLst>
                  <a:ext uri="{FF2B5EF4-FFF2-40B4-BE49-F238E27FC236}">
                    <a16:creationId xmlns:a16="http://schemas.microsoft.com/office/drawing/2014/main" xmlns="" id="{6788ADF0-BC34-48C4-91A8-08C5313EF3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1">
                <a:extLst>
                  <a:ext uri="{FF2B5EF4-FFF2-40B4-BE49-F238E27FC236}">
                    <a16:creationId xmlns:a16="http://schemas.microsoft.com/office/drawing/2014/main" xmlns="" id="{01B856C7-4DE4-4C64-AE7B-831C0061C1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2">
                <a:extLst>
                  <a:ext uri="{FF2B5EF4-FFF2-40B4-BE49-F238E27FC236}">
                    <a16:creationId xmlns:a16="http://schemas.microsoft.com/office/drawing/2014/main" xmlns="" id="{6132FB3B-303F-4325-872A-26309B8EA7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3">
                <a:extLst>
                  <a:ext uri="{FF2B5EF4-FFF2-40B4-BE49-F238E27FC236}">
                    <a16:creationId xmlns:a16="http://schemas.microsoft.com/office/drawing/2014/main" xmlns="" id="{A9E21DA8-1282-4211-8D28-EFB1B2519A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4">
                <a:extLst>
                  <a:ext uri="{FF2B5EF4-FFF2-40B4-BE49-F238E27FC236}">
                    <a16:creationId xmlns:a16="http://schemas.microsoft.com/office/drawing/2014/main" xmlns="" id="{133680D1-5082-435D-8667-BF7B47DBFB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5">
                <a:extLst>
                  <a:ext uri="{FF2B5EF4-FFF2-40B4-BE49-F238E27FC236}">
                    <a16:creationId xmlns:a16="http://schemas.microsoft.com/office/drawing/2014/main" xmlns="" id="{61D2C80E-E437-4CDB-82AC-8D5EF33AFB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6">
                <a:extLst>
                  <a:ext uri="{FF2B5EF4-FFF2-40B4-BE49-F238E27FC236}">
                    <a16:creationId xmlns:a16="http://schemas.microsoft.com/office/drawing/2014/main" xmlns="" id="{A6F2D763-C6B8-439E-ABFE-75D9722793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7">
                <a:extLst>
                  <a:ext uri="{FF2B5EF4-FFF2-40B4-BE49-F238E27FC236}">
                    <a16:creationId xmlns:a16="http://schemas.microsoft.com/office/drawing/2014/main" xmlns="" id="{256CAAFE-FF17-4C86-8D39-5BF30E55E1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8">
                <a:extLst>
                  <a:ext uri="{FF2B5EF4-FFF2-40B4-BE49-F238E27FC236}">
                    <a16:creationId xmlns:a16="http://schemas.microsoft.com/office/drawing/2014/main" xmlns="" id="{CA6B11B7-F37E-4036-9762-E5EF1987F8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9">
                <a:extLst>
                  <a:ext uri="{FF2B5EF4-FFF2-40B4-BE49-F238E27FC236}">
                    <a16:creationId xmlns:a16="http://schemas.microsoft.com/office/drawing/2014/main" xmlns="" id="{37932681-FE94-4457-B5E6-681333B904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0">
                <a:extLst>
                  <a:ext uri="{FF2B5EF4-FFF2-40B4-BE49-F238E27FC236}">
                    <a16:creationId xmlns:a16="http://schemas.microsoft.com/office/drawing/2014/main" xmlns="" id="{2ADD2407-A50B-49EF-9CC5-17838B6F0A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1">
                <a:extLst>
                  <a:ext uri="{FF2B5EF4-FFF2-40B4-BE49-F238E27FC236}">
                    <a16:creationId xmlns:a16="http://schemas.microsoft.com/office/drawing/2014/main" xmlns="" id="{9D9DD7A9-C713-4F6B-AFAD-7C1CFD04C8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2">
                <a:extLst>
                  <a:ext uri="{FF2B5EF4-FFF2-40B4-BE49-F238E27FC236}">
                    <a16:creationId xmlns:a16="http://schemas.microsoft.com/office/drawing/2014/main" xmlns="" id="{2C341C8A-6242-4903-B0E7-0C728A3A6F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3">
                <a:extLst>
                  <a:ext uri="{FF2B5EF4-FFF2-40B4-BE49-F238E27FC236}">
                    <a16:creationId xmlns:a16="http://schemas.microsoft.com/office/drawing/2014/main" xmlns="" id="{66A3C002-820C-4554-9A97-42D37D6531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4">
                <a:extLst>
                  <a:ext uri="{FF2B5EF4-FFF2-40B4-BE49-F238E27FC236}">
                    <a16:creationId xmlns:a16="http://schemas.microsoft.com/office/drawing/2014/main" xmlns="" id="{363C9C33-A398-4473-8A5F-CE3ADC2415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5">
                <a:extLst>
                  <a:ext uri="{FF2B5EF4-FFF2-40B4-BE49-F238E27FC236}">
                    <a16:creationId xmlns:a16="http://schemas.microsoft.com/office/drawing/2014/main" xmlns="" id="{A3484C7E-4ED3-4182-9818-04A627A356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4">
                <a:extLst>
                  <a:ext uri="{FF2B5EF4-FFF2-40B4-BE49-F238E27FC236}">
                    <a16:creationId xmlns:a16="http://schemas.microsoft.com/office/drawing/2014/main" xmlns="" id="{AC8DC18C-7F3E-4C36-A81D-A463227886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4" name="Line 43">
                <a:extLst>
                  <a:ext uri="{FF2B5EF4-FFF2-40B4-BE49-F238E27FC236}">
                    <a16:creationId xmlns:a16="http://schemas.microsoft.com/office/drawing/2014/main" xmlns="" id="{91B3B631-673E-429A-80EC-71F443649D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:a16="http://schemas.microsoft.com/office/drawing/2014/main" xmlns="" id="{E6222A96-20A6-43D8-927D-9B43912B045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:a16="http://schemas.microsoft.com/office/drawing/2014/main" xmlns="" id="{5301D9B4-5AEF-4B1E-8797-0E2545F71A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:a16="http://schemas.microsoft.com/office/drawing/2014/main" xmlns="" id="{45008C59-C93F-40DA-9C38-B2EF67797D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:a16="http://schemas.microsoft.com/office/drawing/2014/main" xmlns="" id="{5D2502FC-25F5-4205-A091-BF12E96EA9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:a16="http://schemas.microsoft.com/office/drawing/2014/main" xmlns="" id="{FF6C60AC-DCA5-4E4E-8FCE-7BD6D963B1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:a16="http://schemas.microsoft.com/office/drawing/2014/main" xmlns="" id="{42FEB76C-B08C-4A83-A1F7-023CC85351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:a16="http://schemas.microsoft.com/office/drawing/2014/main" xmlns="" id="{48C2F3E0-67C1-4D2F-A16E-27351E4BA6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:a16="http://schemas.microsoft.com/office/drawing/2014/main" xmlns="" id="{6C30B495-3A6A-414A-AB2B-F716FC94B8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:a16="http://schemas.microsoft.com/office/drawing/2014/main" xmlns="" id="{4BA19446-E308-4655-A1F7-BD3F47116C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:a16="http://schemas.microsoft.com/office/drawing/2014/main" xmlns="" id="{DFF7564E-2A4B-44D6-A358-106ABFE874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:a16="http://schemas.microsoft.com/office/drawing/2014/main" xmlns="" id="{298D78D9-C22B-455A-8018-854011F7B7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:a16="http://schemas.microsoft.com/office/drawing/2014/main" xmlns="" id="{C30F81BB-8BD9-4EE6-BD52-C4B8D84E5E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:a16="http://schemas.microsoft.com/office/drawing/2014/main" xmlns="" id="{B06A15E9-7088-4F2F-98AD-6EB9142AFE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:a16="http://schemas.microsoft.com/office/drawing/2014/main" xmlns="" id="{036D922E-59F5-40FA-88BE-2A540F2F16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:a16="http://schemas.microsoft.com/office/drawing/2014/main" xmlns="" id="{CA8B1A70-0A1A-4EDC-88E1-1BDD1C7A79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:a16="http://schemas.microsoft.com/office/drawing/2014/main" xmlns="" id="{2DEAFF5D-44BD-4CB7-8922-90BD1E6EFF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57">
                <a:extLst>
                  <a:ext uri="{FF2B5EF4-FFF2-40B4-BE49-F238E27FC236}">
                    <a16:creationId xmlns:a16="http://schemas.microsoft.com/office/drawing/2014/main" xmlns="" id="{C7F1CD84-968F-46D1-A897-4A87919215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8">
                <a:extLst>
                  <a:ext uri="{FF2B5EF4-FFF2-40B4-BE49-F238E27FC236}">
                    <a16:creationId xmlns:a16="http://schemas.microsoft.com/office/drawing/2014/main" xmlns="" id="{DDB320C1-B8B6-4E0F-B80D-E46C5213CA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9">
                <a:extLst>
                  <a:ext uri="{FF2B5EF4-FFF2-40B4-BE49-F238E27FC236}">
                    <a16:creationId xmlns:a16="http://schemas.microsoft.com/office/drawing/2014/main" xmlns="" id="{1BF574D1-4F74-454A-83D7-4B60251191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0">
                <a:extLst>
                  <a:ext uri="{FF2B5EF4-FFF2-40B4-BE49-F238E27FC236}">
                    <a16:creationId xmlns:a16="http://schemas.microsoft.com/office/drawing/2014/main" xmlns="" id="{793C536E-F1CB-4B2F-87B7-227BE6C6F6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1">
                <a:extLst>
                  <a:ext uri="{FF2B5EF4-FFF2-40B4-BE49-F238E27FC236}">
                    <a16:creationId xmlns:a16="http://schemas.microsoft.com/office/drawing/2014/main" xmlns="" id="{0E235778-81C3-4822-B417-4CD8705735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2">
                <a:extLst>
                  <a:ext uri="{FF2B5EF4-FFF2-40B4-BE49-F238E27FC236}">
                    <a16:creationId xmlns:a16="http://schemas.microsoft.com/office/drawing/2014/main" xmlns="" id="{12FAAECC-07C5-4B0D-84E8-391C460B42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3">
                <a:extLst>
                  <a:ext uri="{FF2B5EF4-FFF2-40B4-BE49-F238E27FC236}">
                    <a16:creationId xmlns:a16="http://schemas.microsoft.com/office/drawing/2014/main" xmlns="" id="{2196997E-772B-4C0E-A361-B450C89920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4">
                <a:extLst>
                  <a:ext uri="{FF2B5EF4-FFF2-40B4-BE49-F238E27FC236}">
                    <a16:creationId xmlns:a16="http://schemas.microsoft.com/office/drawing/2014/main" xmlns="" id="{12ECC2FC-B502-498C-86EE-C3F9809C3D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5">
                <a:extLst>
                  <a:ext uri="{FF2B5EF4-FFF2-40B4-BE49-F238E27FC236}">
                    <a16:creationId xmlns:a16="http://schemas.microsoft.com/office/drawing/2014/main" xmlns="" id="{45CF0421-B20A-405A-862F-79FA5F7794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4">
                <a:extLst>
                  <a:ext uri="{FF2B5EF4-FFF2-40B4-BE49-F238E27FC236}">
                    <a16:creationId xmlns:a16="http://schemas.microsoft.com/office/drawing/2014/main" xmlns="" id="{F44CBFF3-D93F-4C8F-BF6D-9463BD809C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:a16="http://schemas.microsoft.com/office/drawing/2014/main" xmlns="" id="{B5553E75-2AB5-46DD-87E0-65B53CC3CF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6" name="Footer Placeholder 4">
            <a:extLst>
              <a:ext uri="{FF2B5EF4-FFF2-40B4-BE49-F238E27FC236}">
                <a16:creationId xmlns:a16="http://schemas.microsoft.com/office/drawing/2014/main" xmlns="" id="{2518442D-0180-40E7-9D88-53AEA0A803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© Randstad</a:t>
            </a:r>
            <a:endParaRPr lang="en-GB" dirty="0"/>
          </a:p>
        </p:txBody>
      </p:sp>
      <p:sp>
        <p:nvSpPr>
          <p:cNvPr id="187" name="Slide Number Placeholder 5">
            <a:extLst>
              <a:ext uri="{FF2B5EF4-FFF2-40B4-BE49-F238E27FC236}">
                <a16:creationId xmlns:a16="http://schemas.microsoft.com/office/drawing/2014/main" xmlns="" id="{C4C173DE-BEA3-46A6-9010-2ADB88A41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88" name="Footer Placeholder 4">
            <a:extLst>
              <a:ext uri="{FF2B5EF4-FFF2-40B4-BE49-F238E27FC236}">
                <a16:creationId xmlns:a16="http://schemas.microsoft.com/office/drawing/2014/main" xmlns="" id="{97E1274E-685C-42D3-8DB0-FF4F33D2989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8883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D4FCC03-EFB6-45F3-A54D-CE42717A3438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E8E5D9-1A65-480C-9452-91B1F17879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7278E7F-6079-4BB0-98DA-E14966997724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678405E3-4045-4731-BDFE-8DDA268944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D8071B14-6231-4FCE-8566-A9B8538CA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92BF1EBF-7DCB-4BAE-8022-AD1FD4192ABC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1704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773E30-D25D-4E8C-AA20-154470E7A5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600" y="552450"/>
            <a:ext cx="10666800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9148589-3662-4239-B98A-00E682521DD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62600" y="1660524"/>
            <a:ext cx="5112000" cy="450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56EA1FE-2C32-4C75-B535-1AA55AA51E3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17400" y="1660524"/>
            <a:ext cx="5112000" cy="450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E593654-32FC-4192-82A5-D0FDC4A3979B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D2A9534B-3535-4171-B8BF-C3A2793494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xmlns="" id="{C7DDADDD-11E4-4840-A5C2-ABF4EFC70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50032124-4DE4-449A-970D-EEFA8F58E4F3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2115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773E30-D25D-4E8C-AA20-154470E7A5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600" y="552450"/>
            <a:ext cx="10666800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7E989B16-342C-4F90-A605-16519B9122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600" y="1660524"/>
            <a:ext cx="10666800" cy="496272"/>
          </a:xfrm>
        </p:spPr>
        <p:txBody>
          <a:bodyPr bIns="0">
            <a:noAutofit/>
          </a:bodyPr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chart title</a:t>
            </a:r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xmlns="" id="{D7784D25-BA3E-437D-B10A-4E21E87E8F3A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62600" y="2200524"/>
            <a:ext cx="10666800" cy="39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CB027CF-3F7F-4514-9D1D-7070B1A5240A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F295EB11-48FA-488F-99B9-EBC0C7FF4D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F866B56C-ED6E-4599-95D8-1AD0B1746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7682C7B3-DBC0-4166-81BE-9F128B1CE97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8061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pictur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xmlns="" id="{7AD21965-3D67-4CF2-B3D4-684F94640F2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6180000" y="0"/>
            <a:ext cx="6012000" cy="6858000"/>
          </a:xfrm>
          <a:custGeom>
            <a:avLst/>
            <a:gdLst>
              <a:gd name="connsiteX0" fmla="*/ 5008490 w 6012000"/>
              <a:gd name="connsiteY0" fmla="*/ 6493668 h 6858000"/>
              <a:gd name="connsiteX1" fmla="*/ 5008490 w 6012000"/>
              <a:gd name="connsiteY1" fmla="*/ 6612468 h 6858000"/>
              <a:gd name="connsiteX2" fmla="*/ 5019290 w 6012000"/>
              <a:gd name="connsiteY2" fmla="*/ 6612468 h 6858000"/>
              <a:gd name="connsiteX3" fmla="*/ 5019290 w 6012000"/>
              <a:gd name="connsiteY3" fmla="*/ 6493668 h 6858000"/>
              <a:gd name="connsiteX4" fmla="*/ 0 w 6012000"/>
              <a:gd name="connsiteY4" fmla="*/ 0 h 6858000"/>
              <a:gd name="connsiteX5" fmla="*/ 6012000 w 6012000"/>
              <a:gd name="connsiteY5" fmla="*/ 0 h 6858000"/>
              <a:gd name="connsiteX6" fmla="*/ 6012000 w 6012000"/>
              <a:gd name="connsiteY6" fmla="*/ 6858000 h 6858000"/>
              <a:gd name="connsiteX7" fmla="*/ 0 w 601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12000" h="6858000">
                <a:moveTo>
                  <a:pt x="5008490" y="6493668"/>
                </a:moveTo>
                <a:lnTo>
                  <a:pt x="5008490" y="6612468"/>
                </a:lnTo>
                <a:lnTo>
                  <a:pt x="5019290" y="6612468"/>
                </a:lnTo>
                <a:lnTo>
                  <a:pt x="5019290" y="6493668"/>
                </a:lnTo>
                <a:close/>
                <a:moveTo>
                  <a:pt x="0" y="0"/>
                </a:moveTo>
                <a:lnTo>
                  <a:pt x="6012000" y="0"/>
                </a:lnTo>
                <a:lnTo>
                  <a:pt x="601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3240000" tIns="72000" rIns="900000" bIns="72000" anchor="ctr" anchorCtr="0">
            <a:noAutofit/>
          </a:bodyPr>
          <a:lstStyle>
            <a:lvl1pPr marL="0" indent="0" algn="l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Click on icon to insert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773E30-D25D-4E8C-AA20-154470E7A5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600" y="552450"/>
            <a:ext cx="5112000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9148589-3662-4239-B98A-00E682521DD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62600" y="1660524"/>
            <a:ext cx="5112000" cy="450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BF450731-6266-48D9-8127-EA6489BE7A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xmlns="" id="{1DFDFFD3-9CB9-4D63-8396-E4B62A2FB6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83575F9C-0A65-46E2-8E3D-199A428A6A7D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6042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pictur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FBEE8D5-4745-43D0-AB41-4BFAB7017FD8}"/>
              </a:ext>
            </a:extLst>
          </p:cNvPr>
          <p:cNvSpPr/>
          <p:nvPr userDrawn="1"/>
        </p:nvSpPr>
        <p:spPr>
          <a:xfrm>
            <a:off x="10837718" y="6165850"/>
            <a:ext cx="1354282" cy="692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773E30-D25D-4E8C-AA20-154470E7A5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600" y="552450"/>
            <a:ext cx="5112000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9148589-3662-4239-B98A-00E682521DD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62600" y="1660524"/>
            <a:ext cx="5112000" cy="450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xmlns="" id="{49BD1BF8-B72B-4547-9956-E82E0DCC116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6180000" y="0"/>
            <a:ext cx="6012000" cy="6858000"/>
          </a:xfrm>
          <a:custGeom>
            <a:avLst/>
            <a:gdLst>
              <a:gd name="connsiteX0" fmla="*/ 5008490 w 6012000"/>
              <a:gd name="connsiteY0" fmla="*/ 6493668 h 6858000"/>
              <a:gd name="connsiteX1" fmla="*/ 5008490 w 6012000"/>
              <a:gd name="connsiteY1" fmla="*/ 6612468 h 6858000"/>
              <a:gd name="connsiteX2" fmla="*/ 5019290 w 6012000"/>
              <a:gd name="connsiteY2" fmla="*/ 6612468 h 6858000"/>
              <a:gd name="connsiteX3" fmla="*/ 5019290 w 6012000"/>
              <a:gd name="connsiteY3" fmla="*/ 6493668 h 6858000"/>
              <a:gd name="connsiteX4" fmla="*/ 0 w 6012000"/>
              <a:gd name="connsiteY4" fmla="*/ 0 h 6858000"/>
              <a:gd name="connsiteX5" fmla="*/ 6012000 w 6012000"/>
              <a:gd name="connsiteY5" fmla="*/ 0 h 6858000"/>
              <a:gd name="connsiteX6" fmla="*/ 6012000 w 6012000"/>
              <a:gd name="connsiteY6" fmla="*/ 6858000 h 6858000"/>
              <a:gd name="connsiteX7" fmla="*/ 0 w 601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12000" h="6858000">
                <a:moveTo>
                  <a:pt x="5008490" y="6493668"/>
                </a:moveTo>
                <a:lnTo>
                  <a:pt x="5008490" y="6612468"/>
                </a:lnTo>
                <a:lnTo>
                  <a:pt x="5019290" y="6612468"/>
                </a:lnTo>
                <a:lnTo>
                  <a:pt x="5019290" y="6493668"/>
                </a:lnTo>
                <a:close/>
                <a:moveTo>
                  <a:pt x="0" y="0"/>
                </a:moveTo>
                <a:lnTo>
                  <a:pt x="6012000" y="0"/>
                </a:lnTo>
                <a:lnTo>
                  <a:pt x="601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3240000" tIns="72000" rIns="900000" bIns="72000" anchor="ctr" anchorCtr="0">
            <a:noAutofit/>
          </a:bodyPr>
          <a:lstStyle>
            <a:lvl1pPr marL="0" indent="0" algn="l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Click on icon to insert picture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8CC796AA-9002-4F86-BD15-E50B35B757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© Randstad</a:t>
            </a:r>
            <a:endParaRPr lang="en-GB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xmlns="" id="{70187ACE-2615-4245-9324-52287DF5F3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E1B3079B-56DC-4D8E-983D-63580C5E5237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2"/>
                </a:solidFill>
              </a:rPr>
              <a:t>|</a:t>
            </a:r>
            <a:endParaRPr lang="en-GB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4356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773E30-D25D-4E8C-AA20-154470E7A5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600" y="552450"/>
            <a:ext cx="10666800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9148589-3662-4239-B98A-00E682521DD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62600" y="1660524"/>
            <a:ext cx="5112000" cy="450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7E989B16-342C-4F90-A605-16519B9122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17400" y="1660524"/>
            <a:ext cx="5112000" cy="496272"/>
          </a:xfrm>
        </p:spPr>
        <p:txBody>
          <a:bodyPr bIns="0">
            <a:noAutofit/>
          </a:bodyPr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chart title</a:t>
            </a:r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xmlns="" id="{D7784D25-BA3E-437D-B10A-4E21E87E8F3A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317400" y="2200524"/>
            <a:ext cx="5112000" cy="39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F486957-B3EC-46F3-AA14-784D64E6E2C9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2AA2CCB6-7ECF-4FF3-873C-84EB5A4E30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15A332C0-5F54-4B2F-98FC-EA36572EE8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719BFC31-8CE5-47E0-9ABF-00777EEC68E3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654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773E30-D25D-4E8C-AA20-154470E7A5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600" y="552450"/>
            <a:ext cx="10666800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7E989B16-342C-4F90-A605-16519B9122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599" y="1660524"/>
            <a:ext cx="5112000" cy="496272"/>
          </a:xfrm>
        </p:spPr>
        <p:txBody>
          <a:bodyPr bIns="0">
            <a:noAutofit/>
          </a:bodyPr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chart title</a:t>
            </a:r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xmlns="" id="{D7784D25-BA3E-437D-B10A-4E21E87E8F3A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62600" y="2200524"/>
            <a:ext cx="5112000" cy="39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xmlns="" id="{DD6092BF-785F-4592-8EC9-EFC2A8C3AA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17400" y="1660524"/>
            <a:ext cx="5112000" cy="496272"/>
          </a:xfrm>
        </p:spPr>
        <p:txBody>
          <a:bodyPr bIns="0">
            <a:noAutofit/>
          </a:bodyPr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chart title</a:t>
            </a:r>
          </a:p>
        </p:txBody>
      </p:sp>
      <p:sp>
        <p:nvSpPr>
          <p:cNvPr id="14" name="Chart Placeholder 9">
            <a:extLst>
              <a:ext uri="{FF2B5EF4-FFF2-40B4-BE49-F238E27FC236}">
                <a16:creationId xmlns:a16="http://schemas.microsoft.com/office/drawing/2014/main" xmlns="" id="{E88E660D-35A8-4DFE-93D5-35658A22897C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6317400" y="2200524"/>
            <a:ext cx="5112000" cy="39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6B3E381B-D5CB-43D4-9E22-C4323A30C5C2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F8E9922C-A8BA-491E-81EE-8AF98578EC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xmlns="" id="{10F38832-1844-4ED3-8BA1-F5C4B1421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xmlns="" id="{19B0057D-61EA-429F-BB1D-5E5F353D1812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0817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0D8612-8E25-4B08-8BDB-F61933ADF5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12804E6-9C0A-4FBB-8916-5671FDCFD18B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B8B52122-3D22-4D82-A87C-8D4FA7BEAA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AD03EA6A-D083-44E1-AE43-61FC63C54F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55FD65F7-DF43-4623-8663-23433C4BAF6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8079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B7E8C40-659D-4843-9E59-E965C497F8E8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6F8F29F-AB3F-4803-9F6C-B1FE83E9A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148A5F0-90D9-43B6-A0CC-D30264329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F5DE3D25-3AF2-4177-AA71-9613FB164FD5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568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dark blue: arrows right">
    <p:bg bwMode="gray">
      <p:bgPr>
        <a:solidFill>
          <a:srgbClr val="0F1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Freeform: Shape 91">
            <a:extLst>
              <a:ext uri="{FF2B5EF4-FFF2-40B4-BE49-F238E27FC236}">
                <a16:creationId xmlns:a16="http://schemas.microsoft.com/office/drawing/2014/main" xmlns="" id="{A99A27C9-24AF-489C-B6BE-D68A186E592D}"/>
              </a:ext>
            </a:extLst>
          </p:cNvPr>
          <p:cNvSpPr>
            <a:spLocks/>
          </p:cNvSpPr>
          <p:nvPr userDrawn="1"/>
        </p:nvSpPr>
        <p:spPr bwMode="auto">
          <a:xfrm>
            <a:off x="6189664" y="0"/>
            <a:ext cx="2725738" cy="1934619"/>
          </a:xfrm>
          <a:custGeom>
            <a:avLst/>
            <a:gdLst>
              <a:gd name="connsiteX0" fmla="*/ 1202078 w 2725738"/>
              <a:gd name="connsiteY0" fmla="*/ 0 h 1934619"/>
              <a:gd name="connsiteX1" fmla="*/ 2224120 w 2725738"/>
              <a:gd name="connsiteY1" fmla="*/ 0 h 1934619"/>
              <a:gd name="connsiteX2" fmla="*/ 2290810 w 2725738"/>
              <a:gd name="connsiteY2" fmla="*/ 64887 h 1934619"/>
              <a:gd name="connsiteX3" fmla="*/ 2617279 w 2725738"/>
              <a:gd name="connsiteY3" fmla="*/ 382526 h 1934619"/>
              <a:gd name="connsiteX4" fmla="*/ 2725738 w 2725738"/>
              <a:gd name="connsiteY4" fmla="*/ 634046 h 1934619"/>
              <a:gd name="connsiteX5" fmla="*/ 2617279 w 2725738"/>
              <a:gd name="connsiteY5" fmla="*/ 888424 h 1934619"/>
              <a:gd name="connsiteX6" fmla="*/ 1604047 w 2725738"/>
              <a:gd name="connsiteY6" fmla="*/ 1837341 h 1934619"/>
              <a:gd name="connsiteX7" fmla="*/ 1104566 w 2725738"/>
              <a:gd name="connsiteY7" fmla="*/ 1825908 h 1934619"/>
              <a:gd name="connsiteX8" fmla="*/ 1115983 w 2725738"/>
              <a:gd name="connsiteY8" fmla="*/ 1328584 h 1934619"/>
              <a:gd name="connsiteX9" fmla="*/ 1481317 w 2725738"/>
              <a:gd name="connsiteY9" fmla="*/ 977028 h 1934619"/>
              <a:gd name="connsiteX10" fmla="*/ 348210 w 2725738"/>
              <a:gd name="connsiteY10" fmla="*/ 977028 h 1934619"/>
              <a:gd name="connsiteX11" fmla="*/ 0 w 2725738"/>
              <a:gd name="connsiteY11" fmla="*/ 639763 h 1934619"/>
              <a:gd name="connsiteX12" fmla="*/ 348210 w 2725738"/>
              <a:gd name="connsiteY12" fmla="*/ 302497 h 1934619"/>
              <a:gd name="connsiteX13" fmla="*/ 1504151 w 2725738"/>
              <a:gd name="connsiteY13" fmla="*/ 302497 h 1934619"/>
              <a:gd name="connsiteX14" fmla="*/ 1210751 w 2725738"/>
              <a:gd name="connsiteY14" fmla="*/ 8685 h 1934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25738" h="1934619">
                <a:moveTo>
                  <a:pt x="1202078" y="0"/>
                </a:moveTo>
                <a:lnTo>
                  <a:pt x="2224120" y="0"/>
                </a:lnTo>
                <a:lnTo>
                  <a:pt x="2290810" y="64887"/>
                </a:lnTo>
                <a:cubicBezTo>
                  <a:pt x="2617279" y="382526"/>
                  <a:pt x="2617279" y="382526"/>
                  <a:pt x="2617279" y="382526"/>
                </a:cubicBezTo>
                <a:cubicBezTo>
                  <a:pt x="2677217" y="448264"/>
                  <a:pt x="2725738" y="536868"/>
                  <a:pt x="2725738" y="634046"/>
                </a:cubicBezTo>
                <a:cubicBezTo>
                  <a:pt x="2725738" y="734083"/>
                  <a:pt x="2677217" y="822686"/>
                  <a:pt x="2617279" y="888424"/>
                </a:cubicBezTo>
                <a:cubicBezTo>
                  <a:pt x="1604047" y="1837341"/>
                  <a:pt x="1604047" y="1837341"/>
                  <a:pt x="1604047" y="1837341"/>
                </a:cubicBezTo>
                <a:cubicBezTo>
                  <a:pt x="1461338" y="1971675"/>
                  <a:pt x="1235858" y="1965959"/>
                  <a:pt x="1104566" y="1825908"/>
                </a:cubicBezTo>
                <a:cubicBezTo>
                  <a:pt x="970420" y="1685857"/>
                  <a:pt x="976128" y="1460061"/>
                  <a:pt x="1115983" y="1328584"/>
                </a:cubicBezTo>
                <a:cubicBezTo>
                  <a:pt x="1481317" y="977028"/>
                  <a:pt x="1481317" y="977028"/>
                  <a:pt x="1481317" y="977028"/>
                </a:cubicBezTo>
                <a:cubicBezTo>
                  <a:pt x="348210" y="977028"/>
                  <a:pt x="348210" y="977028"/>
                  <a:pt x="348210" y="977028"/>
                </a:cubicBezTo>
                <a:cubicBezTo>
                  <a:pt x="156980" y="977028"/>
                  <a:pt x="0" y="834119"/>
                  <a:pt x="0" y="639763"/>
                </a:cubicBezTo>
                <a:cubicBezTo>
                  <a:pt x="0" y="448264"/>
                  <a:pt x="156980" y="302497"/>
                  <a:pt x="348210" y="302497"/>
                </a:cubicBezTo>
                <a:cubicBezTo>
                  <a:pt x="1504151" y="302497"/>
                  <a:pt x="1504151" y="302497"/>
                  <a:pt x="1504151" y="302497"/>
                </a:cubicBezTo>
                <a:cubicBezTo>
                  <a:pt x="1358588" y="156730"/>
                  <a:pt x="1267611" y="65625"/>
                  <a:pt x="1210751" y="868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3" name="Freeform 13">
            <a:extLst>
              <a:ext uri="{FF2B5EF4-FFF2-40B4-BE49-F238E27FC236}">
                <a16:creationId xmlns:a16="http://schemas.microsoft.com/office/drawing/2014/main" xmlns="" id="{49CF7905-EDCA-45BF-8A8C-2C49B31894BC}"/>
              </a:ext>
            </a:extLst>
          </p:cNvPr>
          <p:cNvSpPr>
            <a:spLocks/>
          </p:cNvSpPr>
          <p:nvPr userDrawn="1"/>
        </p:nvSpPr>
        <p:spPr bwMode="auto">
          <a:xfrm>
            <a:off x="8070852" y="1330325"/>
            <a:ext cx="2714625" cy="2667000"/>
          </a:xfrm>
          <a:custGeom>
            <a:avLst/>
            <a:gdLst>
              <a:gd name="T0" fmla="*/ 951 w 951"/>
              <a:gd name="T1" fmla="*/ 464 h 933"/>
              <a:gd name="T2" fmla="*/ 951 w 951"/>
              <a:gd name="T3" fmla="*/ 464 h 933"/>
              <a:gd name="T4" fmla="*/ 914 w 951"/>
              <a:gd name="T5" fmla="*/ 553 h 933"/>
              <a:gd name="T6" fmla="*/ 914 w 951"/>
              <a:gd name="T7" fmla="*/ 553 h 933"/>
              <a:gd name="T8" fmla="*/ 560 w 951"/>
              <a:gd name="T9" fmla="*/ 886 h 933"/>
              <a:gd name="T10" fmla="*/ 386 w 951"/>
              <a:gd name="T11" fmla="*/ 881 h 933"/>
              <a:gd name="T12" fmla="*/ 391 w 951"/>
              <a:gd name="T13" fmla="*/ 709 h 933"/>
              <a:gd name="T14" fmla="*/ 519 w 951"/>
              <a:gd name="T15" fmla="*/ 588 h 933"/>
              <a:gd name="T16" fmla="*/ 123 w 951"/>
              <a:gd name="T17" fmla="*/ 588 h 933"/>
              <a:gd name="T18" fmla="*/ 0 w 951"/>
              <a:gd name="T19" fmla="*/ 466 h 933"/>
              <a:gd name="T20" fmla="*/ 123 w 951"/>
              <a:gd name="T21" fmla="*/ 343 h 933"/>
              <a:gd name="T22" fmla="*/ 527 w 951"/>
              <a:gd name="T23" fmla="*/ 343 h 933"/>
              <a:gd name="T24" fmla="*/ 392 w 951"/>
              <a:gd name="T25" fmla="*/ 210 h 933"/>
              <a:gd name="T26" fmla="*/ 390 w 951"/>
              <a:gd name="T27" fmla="*/ 37 h 933"/>
              <a:gd name="T28" fmla="*/ 477 w 951"/>
              <a:gd name="T29" fmla="*/ 0 h 933"/>
              <a:gd name="T30" fmla="*/ 563 w 951"/>
              <a:gd name="T31" fmla="*/ 35 h 933"/>
              <a:gd name="T32" fmla="*/ 914 w 951"/>
              <a:gd name="T33" fmla="*/ 377 h 933"/>
              <a:gd name="T34" fmla="*/ 914 w 951"/>
              <a:gd name="T35" fmla="*/ 377 h 933"/>
              <a:gd name="T36" fmla="*/ 951 w 951"/>
              <a:gd name="T37" fmla="*/ 464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51" h="933">
                <a:moveTo>
                  <a:pt x="951" y="464"/>
                </a:moveTo>
                <a:cubicBezTo>
                  <a:pt x="951" y="464"/>
                  <a:pt x="951" y="464"/>
                  <a:pt x="951" y="464"/>
                </a:cubicBezTo>
                <a:cubicBezTo>
                  <a:pt x="951" y="499"/>
                  <a:pt x="936" y="531"/>
                  <a:pt x="914" y="553"/>
                </a:cubicBezTo>
                <a:cubicBezTo>
                  <a:pt x="914" y="553"/>
                  <a:pt x="914" y="553"/>
                  <a:pt x="914" y="553"/>
                </a:cubicBezTo>
                <a:cubicBezTo>
                  <a:pt x="560" y="886"/>
                  <a:pt x="560" y="886"/>
                  <a:pt x="560" y="886"/>
                </a:cubicBezTo>
                <a:cubicBezTo>
                  <a:pt x="511" y="933"/>
                  <a:pt x="433" y="930"/>
                  <a:pt x="386" y="881"/>
                </a:cubicBezTo>
                <a:cubicBezTo>
                  <a:pt x="340" y="832"/>
                  <a:pt x="342" y="756"/>
                  <a:pt x="391" y="709"/>
                </a:cubicBezTo>
                <a:cubicBezTo>
                  <a:pt x="519" y="588"/>
                  <a:pt x="519" y="588"/>
                  <a:pt x="519" y="588"/>
                </a:cubicBezTo>
                <a:cubicBezTo>
                  <a:pt x="123" y="588"/>
                  <a:pt x="123" y="588"/>
                  <a:pt x="123" y="588"/>
                </a:cubicBezTo>
                <a:cubicBezTo>
                  <a:pt x="55" y="588"/>
                  <a:pt x="0" y="533"/>
                  <a:pt x="0" y="466"/>
                </a:cubicBezTo>
                <a:cubicBezTo>
                  <a:pt x="0" y="398"/>
                  <a:pt x="55" y="343"/>
                  <a:pt x="123" y="343"/>
                </a:cubicBezTo>
                <a:cubicBezTo>
                  <a:pt x="527" y="343"/>
                  <a:pt x="527" y="343"/>
                  <a:pt x="527" y="343"/>
                </a:cubicBezTo>
                <a:cubicBezTo>
                  <a:pt x="392" y="210"/>
                  <a:pt x="392" y="210"/>
                  <a:pt x="392" y="210"/>
                </a:cubicBezTo>
                <a:cubicBezTo>
                  <a:pt x="343" y="163"/>
                  <a:pt x="343" y="85"/>
                  <a:pt x="390" y="37"/>
                </a:cubicBezTo>
                <a:cubicBezTo>
                  <a:pt x="414" y="12"/>
                  <a:pt x="445" y="0"/>
                  <a:pt x="477" y="0"/>
                </a:cubicBezTo>
                <a:cubicBezTo>
                  <a:pt x="508" y="0"/>
                  <a:pt x="539" y="11"/>
                  <a:pt x="563" y="35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36" y="399"/>
                  <a:pt x="951" y="430"/>
                  <a:pt x="951" y="46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xmlns="" id="{26BD46EB-00B4-4B3B-BFCA-230CFD275364}"/>
              </a:ext>
            </a:extLst>
          </p:cNvPr>
          <p:cNvSpPr/>
          <p:nvPr userDrawn="1"/>
        </p:nvSpPr>
        <p:spPr>
          <a:xfrm>
            <a:off x="10094915" y="3205163"/>
            <a:ext cx="2090735" cy="2627164"/>
          </a:xfrm>
          <a:custGeom>
            <a:avLst/>
            <a:gdLst>
              <a:gd name="connsiteX0" fmla="*/ 1361433 w 2090735"/>
              <a:gd name="connsiteY0" fmla="*/ 0 h 2627164"/>
              <a:gd name="connsiteX1" fmla="*/ 1606891 w 2090735"/>
              <a:gd name="connsiteY1" fmla="*/ 97178 h 2627164"/>
              <a:gd name="connsiteX2" fmla="*/ 2070030 w 2090735"/>
              <a:gd name="connsiteY2" fmla="*/ 551694 h 2627164"/>
              <a:gd name="connsiteX3" fmla="*/ 2090735 w 2090735"/>
              <a:gd name="connsiteY3" fmla="*/ 572014 h 2627164"/>
              <a:gd name="connsiteX4" fmla="*/ 2090735 w 2090735"/>
              <a:gd name="connsiteY4" fmla="*/ 2065811 h 2627164"/>
              <a:gd name="connsiteX5" fmla="*/ 2021725 w 2090735"/>
              <a:gd name="connsiteY5" fmla="*/ 2130819 h 2627164"/>
              <a:gd name="connsiteX6" fmla="*/ 1595474 w 2090735"/>
              <a:gd name="connsiteY6" fmla="*/ 2532349 h 2627164"/>
              <a:gd name="connsiteX7" fmla="*/ 1101705 w 2090735"/>
              <a:gd name="connsiteY7" fmla="*/ 2518058 h 2627164"/>
              <a:gd name="connsiteX8" fmla="*/ 1115976 w 2090735"/>
              <a:gd name="connsiteY8" fmla="*/ 2026451 h 2627164"/>
              <a:gd name="connsiteX9" fmla="*/ 1481308 w 2090735"/>
              <a:gd name="connsiteY9" fmla="*/ 1680611 h 2627164"/>
              <a:gd name="connsiteX10" fmla="*/ 348207 w 2090735"/>
              <a:gd name="connsiteY10" fmla="*/ 1680611 h 2627164"/>
              <a:gd name="connsiteX11" fmla="*/ 0 w 2090735"/>
              <a:gd name="connsiteY11" fmla="*/ 1331913 h 2627164"/>
              <a:gd name="connsiteX12" fmla="*/ 348207 w 2090735"/>
              <a:gd name="connsiteY12" fmla="*/ 986073 h 2627164"/>
              <a:gd name="connsiteX13" fmla="*/ 1504141 w 2090735"/>
              <a:gd name="connsiteY13" fmla="*/ 986073 h 2627164"/>
              <a:gd name="connsiteX14" fmla="*/ 1115976 w 2090735"/>
              <a:gd name="connsiteY14" fmla="*/ 603076 h 2627164"/>
              <a:gd name="connsiteX15" fmla="*/ 1113122 w 2090735"/>
              <a:gd name="connsiteY15" fmla="*/ 105753 h 2627164"/>
              <a:gd name="connsiteX16" fmla="*/ 1361433 w 2090735"/>
              <a:gd name="connsiteY16" fmla="*/ 0 h 262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90735" h="2627164">
                <a:moveTo>
                  <a:pt x="1361433" y="0"/>
                </a:moveTo>
                <a:cubicBezTo>
                  <a:pt x="1449912" y="0"/>
                  <a:pt x="1538391" y="31440"/>
                  <a:pt x="1606891" y="97178"/>
                </a:cubicBezTo>
                <a:cubicBezTo>
                  <a:pt x="1794195" y="280995"/>
                  <a:pt x="1946380" y="430346"/>
                  <a:pt x="2070030" y="551694"/>
                </a:cubicBezTo>
                <a:lnTo>
                  <a:pt x="2090735" y="572014"/>
                </a:lnTo>
                <a:lnTo>
                  <a:pt x="2090735" y="2065811"/>
                </a:lnTo>
                <a:lnTo>
                  <a:pt x="2021725" y="2130819"/>
                </a:lnTo>
                <a:cubicBezTo>
                  <a:pt x="1595474" y="2532349"/>
                  <a:pt x="1595474" y="2532349"/>
                  <a:pt x="1595474" y="2532349"/>
                </a:cubicBezTo>
                <a:cubicBezTo>
                  <a:pt x="1455621" y="2663825"/>
                  <a:pt x="1232996" y="2658109"/>
                  <a:pt x="1101705" y="2518058"/>
                </a:cubicBezTo>
                <a:cubicBezTo>
                  <a:pt x="970414" y="2378007"/>
                  <a:pt x="973268" y="2157927"/>
                  <a:pt x="1115976" y="2026451"/>
                </a:cubicBezTo>
                <a:cubicBezTo>
                  <a:pt x="1481308" y="1680611"/>
                  <a:pt x="1481308" y="1680611"/>
                  <a:pt x="1481308" y="1680611"/>
                </a:cubicBezTo>
                <a:cubicBezTo>
                  <a:pt x="348207" y="1680611"/>
                  <a:pt x="348207" y="1680611"/>
                  <a:pt x="348207" y="1680611"/>
                </a:cubicBezTo>
                <a:cubicBezTo>
                  <a:pt x="156979" y="1680611"/>
                  <a:pt x="0" y="1526269"/>
                  <a:pt x="0" y="1331913"/>
                </a:cubicBezTo>
                <a:cubicBezTo>
                  <a:pt x="0" y="1140415"/>
                  <a:pt x="156979" y="986073"/>
                  <a:pt x="348207" y="986073"/>
                </a:cubicBezTo>
                <a:cubicBezTo>
                  <a:pt x="1504141" y="986073"/>
                  <a:pt x="1504141" y="986073"/>
                  <a:pt x="1504141" y="986073"/>
                </a:cubicBezTo>
                <a:cubicBezTo>
                  <a:pt x="1115976" y="603076"/>
                  <a:pt x="1115976" y="603076"/>
                  <a:pt x="1115976" y="603076"/>
                </a:cubicBezTo>
                <a:cubicBezTo>
                  <a:pt x="978976" y="465884"/>
                  <a:pt x="976122" y="242946"/>
                  <a:pt x="1113122" y="105753"/>
                </a:cubicBezTo>
                <a:cubicBezTo>
                  <a:pt x="1181621" y="34298"/>
                  <a:pt x="1270100" y="0"/>
                  <a:pt x="13614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>
                <a:solidFill>
                  <a:schemeClr val="tx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:a16="http://schemas.microsoft.com/office/drawing/2014/main" xmlns="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:a16="http://schemas.microsoft.com/office/drawing/2014/main" xmlns="" id="{D11963E3-0A95-496B-9A3D-FBF062635B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5" name="Group 94">
            <a:extLst>
              <a:ext uri="{FF2B5EF4-FFF2-40B4-BE49-F238E27FC236}">
                <a16:creationId xmlns:a16="http://schemas.microsoft.com/office/drawing/2014/main" xmlns="" id="{CF846A81-CC41-41D4-8565-5DF89903786D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6" name="Group 21">
              <a:extLst>
                <a:ext uri="{FF2B5EF4-FFF2-40B4-BE49-F238E27FC236}">
                  <a16:creationId xmlns:a16="http://schemas.microsoft.com/office/drawing/2014/main" xmlns="" id="{F32A00B9-4B05-461B-8A12-49F61F9EF60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69" name="Line 22">
                <a:extLst>
                  <a:ext uri="{FF2B5EF4-FFF2-40B4-BE49-F238E27FC236}">
                    <a16:creationId xmlns:a16="http://schemas.microsoft.com/office/drawing/2014/main" xmlns="" id="{2DB2F51D-DDD9-46B5-B88D-556B957B49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3">
                <a:extLst>
                  <a:ext uri="{FF2B5EF4-FFF2-40B4-BE49-F238E27FC236}">
                    <a16:creationId xmlns:a16="http://schemas.microsoft.com/office/drawing/2014/main" xmlns="" id="{002E952E-8ECB-40E5-AE8F-FB985B94EC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4">
                <a:extLst>
                  <a:ext uri="{FF2B5EF4-FFF2-40B4-BE49-F238E27FC236}">
                    <a16:creationId xmlns:a16="http://schemas.microsoft.com/office/drawing/2014/main" xmlns="" id="{338FCFF3-5FDF-4D59-B732-4EFD2D74F3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5">
                <a:extLst>
                  <a:ext uri="{FF2B5EF4-FFF2-40B4-BE49-F238E27FC236}">
                    <a16:creationId xmlns:a16="http://schemas.microsoft.com/office/drawing/2014/main" xmlns="" id="{6864E360-F15B-4309-97B0-5E18F7985A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6">
                <a:extLst>
                  <a:ext uri="{FF2B5EF4-FFF2-40B4-BE49-F238E27FC236}">
                    <a16:creationId xmlns:a16="http://schemas.microsoft.com/office/drawing/2014/main" xmlns="" id="{4228E95A-2468-42AE-B8B7-36543695A5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7">
                <a:extLst>
                  <a:ext uri="{FF2B5EF4-FFF2-40B4-BE49-F238E27FC236}">
                    <a16:creationId xmlns:a16="http://schemas.microsoft.com/office/drawing/2014/main" xmlns="" id="{C2F151A6-0D4F-44E8-9EF4-D98140EE58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8">
                <a:extLst>
                  <a:ext uri="{FF2B5EF4-FFF2-40B4-BE49-F238E27FC236}">
                    <a16:creationId xmlns:a16="http://schemas.microsoft.com/office/drawing/2014/main" xmlns="" id="{9B68D9E8-2410-4963-8ACC-29FB9FA865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1">
                <a:extLst>
                  <a:ext uri="{FF2B5EF4-FFF2-40B4-BE49-F238E27FC236}">
                    <a16:creationId xmlns:a16="http://schemas.microsoft.com/office/drawing/2014/main" xmlns="" id="{3C32FAB6-D5BD-4C7D-BAD0-5DD828BC5D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2">
                <a:extLst>
                  <a:ext uri="{FF2B5EF4-FFF2-40B4-BE49-F238E27FC236}">
                    <a16:creationId xmlns:a16="http://schemas.microsoft.com/office/drawing/2014/main" xmlns="" id="{86295DED-6B8E-4A45-A4A0-431AB3DB8D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3">
                <a:extLst>
                  <a:ext uri="{FF2B5EF4-FFF2-40B4-BE49-F238E27FC236}">
                    <a16:creationId xmlns:a16="http://schemas.microsoft.com/office/drawing/2014/main" xmlns="" id="{D6594525-F354-49B8-9218-7118A9B8D5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4">
                <a:extLst>
                  <a:ext uri="{FF2B5EF4-FFF2-40B4-BE49-F238E27FC236}">
                    <a16:creationId xmlns:a16="http://schemas.microsoft.com/office/drawing/2014/main" xmlns="" id="{44556106-0350-46E9-B171-1F135AC1AB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5">
                <a:extLst>
                  <a:ext uri="{FF2B5EF4-FFF2-40B4-BE49-F238E27FC236}">
                    <a16:creationId xmlns:a16="http://schemas.microsoft.com/office/drawing/2014/main" xmlns="" id="{2CFF249B-06F8-4E3B-89A2-16F59C82C8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6">
                <a:extLst>
                  <a:ext uri="{FF2B5EF4-FFF2-40B4-BE49-F238E27FC236}">
                    <a16:creationId xmlns:a16="http://schemas.microsoft.com/office/drawing/2014/main" xmlns="" id="{8E5F467B-D711-44CF-9BA8-238FFF8BF8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7">
                <a:extLst>
                  <a:ext uri="{FF2B5EF4-FFF2-40B4-BE49-F238E27FC236}">
                    <a16:creationId xmlns:a16="http://schemas.microsoft.com/office/drawing/2014/main" xmlns="" id="{3C4D40BC-F202-4D21-992D-41475BE65D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8">
                <a:extLst>
                  <a:ext uri="{FF2B5EF4-FFF2-40B4-BE49-F238E27FC236}">
                    <a16:creationId xmlns:a16="http://schemas.microsoft.com/office/drawing/2014/main" xmlns="" id="{0620B4DD-6B35-4F10-A665-F7BDF7CF38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8">
                <a:extLst>
                  <a:ext uri="{FF2B5EF4-FFF2-40B4-BE49-F238E27FC236}">
                    <a16:creationId xmlns:a16="http://schemas.microsoft.com/office/drawing/2014/main" xmlns="" id="{A68A5E31-D845-43BC-8362-79A1351718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7" name="Group 21">
              <a:extLst>
                <a:ext uri="{FF2B5EF4-FFF2-40B4-BE49-F238E27FC236}">
                  <a16:creationId xmlns:a16="http://schemas.microsoft.com/office/drawing/2014/main" xmlns="" id="{82553B5A-2909-48CA-B10D-69EC76A0AFC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3" name="Line 22">
                <a:extLst>
                  <a:ext uri="{FF2B5EF4-FFF2-40B4-BE49-F238E27FC236}">
                    <a16:creationId xmlns:a16="http://schemas.microsoft.com/office/drawing/2014/main" xmlns="" id="{6A50DD9E-0CEE-4A5E-B8F7-B714300B38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23">
                <a:extLst>
                  <a:ext uri="{FF2B5EF4-FFF2-40B4-BE49-F238E27FC236}">
                    <a16:creationId xmlns:a16="http://schemas.microsoft.com/office/drawing/2014/main" xmlns="" id="{43703639-8230-42BF-A478-DA5F4C62C0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24">
                <a:extLst>
                  <a:ext uri="{FF2B5EF4-FFF2-40B4-BE49-F238E27FC236}">
                    <a16:creationId xmlns:a16="http://schemas.microsoft.com/office/drawing/2014/main" xmlns="" id="{63438D7D-929A-43FF-B006-59E64E53BD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5">
                <a:extLst>
                  <a:ext uri="{FF2B5EF4-FFF2-40B4-BE49-F238E27FC236}">
                    <a16:creationId xmlns:a16="http://schemas.microsoft.com/office/drawing/2014/main" xmlns="" id="{117ADB31-AC07-48D1-AE2A-D39B60196B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6">
                <a:extLst>
                  <a:ext uri="{FF2B5EF4-FFF2-40B4-BE49-F238E27FC236}">
                    <a16:creationId xmlns:a16="http://schemas.microsoft.com/office/drawing/2014/main" xmlns="" id="{0FEE0E55-1310-409F-B61A-1B3FB848C8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7">
                <a:extLst>
                  <a:ext uri="{FF2B5EF4-FFF2-40B4-BE49-F238E27FC236}">
                    <a16:creationId xmlns:a16="http://schemas.microsoft.com/office/drawing/2014/main" xmlns="" id="{20DB08FD-7430-4C77-AAB6-DB9E240987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8">
                <a:extLst>
                  <a:ext uri="{FF2B5EF4-FFF2-40B4-BE49-F238E27FC236}">
                    <a16:creationId xmlns:a16="http://schemas.microsoft.com/office/drawing/2014/main" xmlns="" id="{C15E21E9-A95F-4890-A237-BABE1E3743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31">
                <a:extLst>
                  <a:ext uri="{FF2B5EF4-FFF2-40B4-BE49-F238E27FC236}">
                    <a16:creationId xmlns:a16="http://schemas.microsoft.com/office/drawing/2014/main" xmlns="" id="{1FEAB573-B9BC-4372-9A92-6CAE11D8D3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32">
                <a:extLst>
                  <a:ext uri="{FF2B5EF4-FFF2-40B4-BE49-F238E27FC236}">
                    <a16:creationId xmlns:a16="http://schemas.microsoft.com/office/drawing/2014/main" xmlns="" id="{20517D88-95E9-4599-856F-5ACF21F45A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3">
                <a:extLst>
                  <a:ext uri="{FF2B5EF4-FFF2-40B4-BE49-F238E27FC236}">
                    <a16:creationId xmlns:a16="http://schemas.microsoft.com/office/drawing/2014/main" xmlns="" id="{938F2C56-1186-4107-A2EB-2932578471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4">
                <a:extLst>
                  <a:ext uri="{FF2B5EF4-FFF2-40B4-BE49-F238E27FC236}">
                    <a16:creationId xmlns:a16="http://schemas.microsoft.com/office/drawing/2014/main" xmlns="" id="{2A92ABA9-55C3-40F6-8380-F8FF23A4B6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5">
                <a:extLst>
                  <a:ext uri="{FF2B5EF4-FFF2-40B4-BE49-F238E27FC236}">
                    <a16:creationId xmlns:a16="http://schemas.microsoft.com/office/drawing/2014/main" xmlns="" id="{398F0B51-5523-4346-AB18-FE23DC5557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6">
                <a:extLst>
                  <a:ext uri="{FF2B5EF4-FFF2-40B4-BE49-F238E27FC236}">
                    <a16:creationId xmlns:a16="http://schemas.microsoft.com/office/drawing/2014/main" xmlns="" id="{26CB3A5A-F9E4-450A-9DD4-6783844CE6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7">
                <a:extLst>
                  <a:ext uri="{FF2B5EF4-FFF2-40B4-BE49-F238E27FC236}">
                    <a16:creationId xmlns:a16="http://schemas.microsoft.com/office/drawing/2014/main" xmlns="" id="{4C503BF3-C801-4463-A6A5-075517AD27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8">
                <a:extLst>
                  <a:ext uri="{FF2B5EF4-FFF2-40B4-BE49-F238E27FC236}">
                    <a16:creationId xmlns:a16="http://schemas.microsoft.com/office/drawing/2014/main" xmlns="" id="{6CED85DD-E46E-445A-B2D0-25AF8FB223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8">
                <a:extLst>
                  <a:ext uri="{FF2B5EF4-FFF2-40B4-BE49-F238E27FC236}">
                    <a16:creationId xmlns:a16="http://schemas.microsoft.com/office/drawing/2014/main" xmlns="" id="{090A8F0D-AD70-469F-B36E-32E4F46E44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8" name="Group 41">
              <a:extLst>
                <a:ext uri="{FF2B5EF4-FFF2-40B4-BE49-F238E27FC236}">
                  <a16:creationId xmlns:a16="http://schemas.microsoft.com/office/drawing/2014/main" xmlns="" id="{AE6D5096-F529-4EE8-82DD-3E682B427BE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7" name="Line 42">
                <a:extLst>
                  <a:ext uri="{FF2B5EF4-FFF2-40B4-BE49-F238E27FC236}">
                    <a16:creationId xmlns:a16="http://schemas.microsoft.com/office/drawing/2014/main" xmlns="" id="{6442AAE4-303A-4B51-AE4F-1AA95BA681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:a16="http://schemas.microsoft.com/office/drawing/2014/main" xmlns="" id="{9482898C-26AB-4F92-BE0E-9E7C80903A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44">
                <a:extLst>
                  <a:ext uri="{FF2B5EF4-FFF2-40B4-BE49-F238E27FC236}">
                    <a16:creationId xmlns:a16="http://schemas.microsoft.com/office/drawing/2014/main" xmlns="" id="{F87D267A-5B62-4F05-82E6-77894C1D7F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0" name="Line 45">
                <a:extLst>
                  <a:ext uri="{FF2B5EF4-FFF2-40B4-BE49-F238E27FC236}">
                    <a16:creationId xmlns:a16="http://schemas.microsoft.com/office/drawing/2014/main" xmlns="" id="{01C6CD73-B54E-4585-BB82-D33A7B2F88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6">
                <a:extLst>
                  <a:ext uri="{FF2B5EF4-FFF2-40B4-BE49-F238E27FC236}">
                    <a16:creationId xmlns:a16="http://schemas.microsoft.com/office/drawing/2014/main" xmlns="" id="{5E6976B1-0E12-4273-AC24-5B1A9FACA9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7">
                <a:extLst>
                  <a:ext uri="{FF2B5EF4-FFF2-40B4-BE49-F238E27FC236}">
                    <a16:creationId xmlns:a16="http://schemas.microsoft.com/office/drawing/2014/main" xmlns="" id="{D04BFB7E-C039-4C80-A049-42D17C4BA6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8">
                <a:extLst>
                  <a:ext uri="{FF2B5EF4-FFF2-40B4-BE49-F238E27FC236}">
                    <a16:creationId xmlns:a16="http://schemas.microsoft.com/office/drawing/2014/main" xmlns="" id="{D451391D-8F86-4667-AE97-C6EFF2C2D7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9">
                <a:extLst>
                  <a:ext uri="{FF2B5EF4-FFF2-40B4-BE49-F238E27FC236}">
                    <a16:creationId xmlns:a16="http://schemas.microsoft.com/office/drawing/2014/main" xmlns="" id="{F09796C0-40AD-483B-88F9-9B3B894280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50">
                <a:extLst>
                  <a:ext uri="{FF2B5EF4-FFF2-40B4-BE49-F238E27FC236}">
                    <a16:creationId xmlns:a16="http://schemas.microsoft.com/office/drawing/2014/main" xmlns="" id="{2C7363A5-CBD8-4063-9FC4-4C423498C3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51">
                <a:extLst>
                  <a:ext uri="{FF2B5EF4-FFF2-40B4-BE49-F238E27FC236}">
                    <a16:creationId xmlns:a16="http://schemas.microsoft.com/office/drawing/2014/main" xmlns="" id="{581CF7EE-DE80-4BE7-BFE1-DB436133D3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2">
                <a:extLst>
                  <a:ext uri="{FF2B5EF4-FFF2-40B4-BE49-F238E27FC236}">
                    <a16:creationId xmlns:a16="http://schemas.microsoft.com/office/drawing/2014/main" xmlns="" id="{F5A78F59-6A00-491C-ABC5-F99EAF4DBF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3">
                <a:extLst>
                  <a:ext uri="{FF2B5EF4-FFF2-40B4-BE49-F238E27FC236}">
                    <a16:creationId xmlns:a16="http://schemas.microsoft.com/office/drawing/2014/main" xmlns="" id="{CCD5D837-9570-45D0-B5AB-F2B4664CF4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4">
                <a:extLst>
                  <a:ext uri="{FF2B5EF4-FFF2-40B4-BE49-F238E27FC236}">
                    <a16:creationId xmlns:a16="http://schemas.microsoft.com/office/drawing/2014/main" xmlns="" id="{B2FCE31D-0275-4C5C-8A90-5279DD1CF6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5">
                <a:extLst>
                  <a:ext uri="{FF2B5EF4-FFF2-40B4-BE49-F238E27FC236}">
                    <a16:creationId xmlns:a16="http://schemas.microsoft.com/office/drawing/2014/main" xmlns="" id="{2BB9F503-7F71-41E5-9597-27EFFC64C8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6">
                <a:extLst>
                  <a:ext uri="{FF2B5EF4-FFF2-40B4-BE49-F238E27FC236}">
                    <a16:creationId xmlns:a16="http://schemas.microsoft.com/office/drawing/2014/main" xmlns="" id="{784E53F9-4338-47CF-920F-5A4060BE13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7">
                <a:extLst>
                  <a:ext uri="{FF2B5EF4-FFF2-40B4-BE49-F238E27FC236}">
                    <a16:creationId xmlns:a16="http://schemas.microsoft.com/office/drawing/2014/main" xmlns="" id="{4A077CA4-EA1A-440F-9BFD-9F4D007FCB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8">
                <a:extLst>
                  <a:ext uri="{FF2B5EF4-FFF2-40B4-BE49-F238E27FC236}">
                    <a16:creationId xmlns:a16="http://schemas.microsoft.com/office/drawing/2014/main" xmlns="" id="{DA6C6C85-A509-42FC-92E1-282056137F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9">
                <a:extLst>
                  <a:ext uri="{FF2B5EF4-FFF2-40B4-BE49-F238E27FC236}">
                    <a16:creationId xmlns:a16="http://schemas.microsoft.com/office/drawing/2014/main" xmlns="" id="{0D1F9347-9EA8-41E9-BD3D-02CDAB1981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60">
                <a:extLst>
                  <a:ext uri="{FF2B5EF4-FFF2-40B4-BE49-F238E27FC236}">
                    <a16:creationId xmlns:a16="http://schemas.microsoft.com/office/drawing/2014/main" xmlns="" id="{1728889A-D5D5-4DF2-B23A-EEEEF6DE73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61">
                <a:extLst>
                  <a:ext uri="{FF2B5EF4-FFF2-40B4-BE49-F238E27FC236}">
                    <a16:creationId xmlns:a16="http://schemas.microsoft.com/office/drawing/2014/main" xmlns="" id="{281F3FA3-8664-4EAB-8443-1E4ECF67C4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2">
                <a:extLst>
                  <a:ext uri="{FF2B5EF4-FFF2-40B4-BE49-F238E27FC236}">
                    <a16:creationId xmlns:a16="http://schemas.microsoft.com/office/drawing/2014/main" xmlns="" id="{48163E94-9EC4-44BF-B26E-AF736F8A2C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3">
                <a:extLst>
                  <a:ext uri="{FF2B5EF4-FFF2-40B4-BE49-F238E27FC236}">
                    <a16:creationId xmlns:a16="http://schemas.microsoft.com/office/drawing/2014/main" xmlns="" id="{E18A0CAF-B135-461C-8D7A-B99A00C0CE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4">
                <a:extLst>
                  <a:ext uri="{FF2B5EF4-FFF2-40B4-BE49-F238E27FC236}">
                    <a16:creationId xmlns:a16="http://schemas.microsoft.com/office/drawing/2014/main" xmlns="" id="{AD33CEBF-6FEB-4D9F-8480-1D2E473DEC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5">
                <a:extLst>
                  <a:ext uri="{FF2B5EF4-FFF2-40B4-BE49-F238E27FC236}">
                    <a16:creationId xmlns:a16="http://schemas.microsoft.com/office/drawing/2014/main" xmlns="" id="{B223E443-A578-4E78-83BE-46BA48318D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44">
                <a:extLst>
                  <a:ext uri="{FF2B5EF4-FFF2-40B4-BE49-F238E27FC236}">
                    <a16:creationId xmlns:a16="http://schemas.microsoft.com/office/drawing/2014/main" xmlns="" id="{DD4808EB-8E9C-4615-B12D-7A35E67E52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2" name="Line 43">
                <a:extLst>
                  <a:ext uri="{FF2B5EF4-FFF2-40B4-BE49-F238E27FC236}">
                    <a16:creationId xmlns:a16="http://schemas.microsoft.com/office/drawing/2014/main" xmlns="" id="{A4360E3E-B2A7-440F-8ACA-FF0434E949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9" name="Group 41">
              <a:extLst>
                <a:ext uri="{FF2B5EF4-FFF2-40B4-BE49-F238E27FC236}">
                  <a16:creationId xmlns:a16="http://schemas.microsoft.com/office/drawing/2014/main" xmlns="" id="{170FA564-CBD9-4CEB-A38F-3B9975626E4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0" name="Line 42">
                <a:extLst>
                  <a:ext uri="{FF2B5EF4-FFF2-40B4-BE49-F238E27FC236}">
                    <a16:creationId xmlns:a16="http://schemas.microsoft.com/office/drawing/2014/main" xmlns="" id="{9407D7E2-18DB-464D-BBCD-FB0870C4A3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43">
                <a:extLst>
                  <a:ext uri="{FF2B5EF4-FFF2-40B4-BE49-F238E27FC236}">
                    <a16:creationId xmlns:a16="http://schemas.microsoft.com/office/drawing/2014/main" xmlns="" id="{F6D6426E-4EA6-4A5A-845E-DA67B1A31A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44">
                <a:extLst>
                  <a:ext uri="{FF2B5EF4-FFF2-40B4-BE49-F238E27FC236}">
                    <a16:creationId xmlns:a16="http://schemas.microsoft.com/office/drawing/2014/main" xmlns="" id="{7EF21ACF-993C-47F0-A954-3D8E7FF145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45">
                <a:extLst>
                  <a:ext uri="{FF2B5EF4-FFF2-40B4-BE49-F238E27FC236}">
                    <a16:creationId xmlns:a16="http://schemas.microsoft.com/office/drawing/2014/main" xmlns="" id="{19708DA2-02E1-4A38-BFF1-9F5500EA31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6">
                <a:extLst>
                  <a:ext uri="{FF2B5EF4-FFF2-40B4-BE49-F238E27FC236}">
                    <a16:creationId xmlns:a16="http://schemas.microsoft.com/office/drawing/2014/main" xmlns="" id="{8DB622E5-502F-463D-AEBC-CBBC3EB2F1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7">
                <a:extLst>
                  <a:ext uri="{FF2B5EF4-FFF2-40B4-BE49-F238E27FC236}">
                    <a16:creationId xmlns:a16="http://schemas.microsoft.com/office/drawing/2014/main" xmlns="" id="{8B28D301-6BBE-436A-A9C6-BFC34AB021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8">
                <a:extLst>
                  <a:ext uri="{FF2B5EF4-FFF2-40B4-BE49-F238E27FC236}">
                    <a16:creationId xmlns:a16="http://schemas.microsoft.com/office/drawing/2014/main" xmlns="" id="{F5341BED-27C3-4CA1-A32F-40CFED4CD7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9">
                <a:extLst>
                  <a:ext uri="{FF2B5EF4-FFF2-40B4-BE49-F238E27FC236}">
                    <a16:creationId xmlns:a16="http://schemas.microsoft.com/office/drawing/2014/main" xmlns="" id="{AEDD4B5C-968D-4FE4-BA24-369C4E4F2C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50">
                <a:extLst>
                  <a:ext uri="{FF2B5EF4-FFF2-40B4-BE49-F238E27FC236}">
                    <a16:creationId xmlns:a16="http://schemas.microsoft.com/office/drawing/2014/main" xmlns="" id="{7797EC8D-A6C2-4CDA-92B5-E3D637829E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51">
                <a:extLst>
                  <a:ext uri="{FF2B5EF4-FFF2-40B4-BE49-F238E27FC236}">
                    <a16:creationId xmlns:a16="http://schemas.microsoft.com/office/drawing/2014/main" xmlns="" id="{0BE0C63B-7412-47AC-8340-EF4BB161FC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52">
                <a:extLst>
                  <a:ext uri="{FF2B5EF4-FFF2-40B4-BE49-F238E27FC236}">
                    <a16:creationId xmlns:a16="http://schemas.microsoft.com/office/drawing/2014/main" xmlns="" id="{FA1FCB0E-8EAE-493D-996E-19033E2BE5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3">
                <a:extLst>
                  <a:ext uri="{FF2B5EF4-FFF2-40B4-BE49-F238E27FC236}">
                    <a16:creationId xmlns:a16="http://schemas.microsoft.com/office/drawing/2014/main" xmlns="" id="{50007CD1-ABE1-47C4-BD78-CEA90E51C6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4">
                <a:extLst>
                  <a:ext uri="{FF2B5EF4-FFF2-40B4-BE49-F238E27FC236}">
                    <a16:creationId xmlns:a16="http://schemas.microsoft.com/office/drawing/2014/main" xmlns="" id="{A79C1E67-0327-4B5E-AE6A-FD61DCA687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5">
                <a:extLst>
                  <a:ext uri="{FF2B5EF4-FFF2-40B4-BE49-F238E27FC236}">
                    <a16:creationId xmlns:a16="http://schemas.microsoft.com/office/drawing/2014/main" xmlns="" id="{F02CC63B-E91F-4066-9B66-AD8DA89CCA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6">
                <a:extLst>
                  <a:ext uri="{FF2B5EF4-FFF2-40B4-BE49-F238E27FC236}">
                    <a16:creationId xmlns:a16="http://schemas.microsoft.com/office/drawing/2014/main" xmlns="" id="{BF522440-1469-4E66-9909-5D29E3B0BD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7">
                <a:extLst>
                  <a:ext uri="{FF2B5EF4-FFF2-40B4-BE49-F238E27FC236}">
                    <a16:creationId xmlns:a16="http://schemas.microsoft.com/office/drawing/2014/main" xmlns="" id="{6CE571CC-A3D6-458E-8964-ABB6FA7305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8">
                <a:extLst>
                  <a:ext uri="{FF2B5EF4-FFF2-40B4-BE49-F238E27FC236}">
                    <a16:creationId xmlns:a16="http://schemas.microsoft.com/office/drawing/2014/main" xmlns="" id="{F4341CAE-F462-41DA-853A-1CF36C397E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9">
                <a:extLst>
                  <a:ext uri="{FF2B5EF4-FFF2-40B4-BE49-F238E27FC236}">
                    <a16:creationId xmlns:a16="http://schemas.microsoft.com/office/drawing/2014/main" xmlns="" id="{D39F472D-04AB-40C7-9020-827C837649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60">
                <a:extLst>
                  <a:ext uri="{FF2B5EF4-FFF2-40B4-BE49-F238E27FC236}">
                    <a16:creationId xmlns:a16="http://schemas.microsoft.com/office/drawing/2014/main" xmlns="" id="{1088861B-B948-453A-98A8-3D143379BB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61">
                <a:extLst>
                  <a:ext uri="{FF2B5EF4-FFF2-40B4-BE49-F238E27FC236}">
                    <a16:creationId xmlns:a16="http://schemas.microsoft.com/office/drawing/2014/main" xmlns="" id="{15F03B7C-3241-42B7-9462-39491C8FCF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2">
                <a:extLst>
                  <a:ext uri="{FF2B5EF4-FFF2-40B4-BE49-F238E27FC236}">
                    <a16:creationId xmlns:a16="http://schemas.microsoft.com/office/drawing/2014/main" xmlns="" id="{6016516B-8B46-4529-964D-C90E5E3299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3">
                <a:extLst>
                  <a:ext uri="{FF2B5EF4-FFF2-40B4-BE49-F238E27FC236}">
                    <a16:creationId xmlns:a16="http://schemas.microsoft.com/office/drawing/2014/main" xmlns="" id="{9EA950ED-8719-4E2D-BC58-12BC58ABCC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4">
                <a:extLst>
                  <a:ext uri="{FF2B5EF4-FFF2-40B4-BE49-F238E27FC236}">
                    <a16:creationId xmlns:a16="http://schemas.microsoft.com/office/drawing/2014/main" xmlns="" id="{6B3C83A5-B82B-4F4C-B5C5-82E1C918AD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5">
                <a:extLst>
                  <a:ext uri="{FF2B5EF4-FFF2-40B4-BE49-F238E27FC236}">
                    <a16:creationId xmlns:a16="http://schemas.microsoft.com/office/drawing/2014/main" xmlns="" id="{56703955-12B9-4500-B12D-F3BABF9960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44">
                <a:extLst>
                  <a:ext uri="{FF2B5EF4-FFF2-40B4-BE49-F238E27FC236}">
                    <a16:creationId xmlns:a16="http://schemas.microsoft.com/office/drawing/2014/main" xmlns="" id="{BD06B8AD-1F5A-4343-8ECD-9E6500C5E2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43">
                <a:extLst>
                  <a:ext uri="{FF2B5EF4-FFF2-40B4-BE49-F238E27FC236}">
                    <a16:creationId xmlns:a16="http://schemas.microsoft.com/office/drawing/2014/main" xmlns="" id="{4942E210-4B84-4739-8079-7D00820FAF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253065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pictur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xmlns="" id="{E9670613-4163-4AC3-9D72-7ABA1F59ED1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lIns="6480000" tIns="72000" rIns="72000" bIns="72000" anchor="ctr" anchorCtr="0"/>
          <a:lstStyle>
            <a:lvl1pPr marL="0" marR="0" indent="0" algn="l" defTabSz="91435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5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tabLst/>
              <a:defRPr/>
            </a:pPr>
            <a:r>
              <a:rPr lang="en-GB" dirty="0"/>
              <a:t>Click on icon to insert a full-page picture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0727AE9F-1DC9-4272-9826-956EB8FFB6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901107"/>
            <a:ext cx="4360864" cy="1865126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xmlns="" id="{D72DAC07-2F43-4E99-B990-D1803617B3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070724" y="4128379"/>
            <a:ext cx="4359277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edit.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xmlns="" id="{D741D6A9-B651-4402-8874-DB8550233659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08" name="Group 21">
              <a:extLst>
                <a:ext uri="{FF2B5EF4-FFF2-40B4-BE49-F238E27FC236}">
                  <a16:creationId xmlns:a16="http://schemas.microsoft.com/office/drawing/2014/main" xmlns="" id="{07E80589-BD67-4662-813E-5B03561954D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0" name="Line 22">
                <a:extLst>
                  <a:ext uri="{FF2B5EF4-FFF2-40B4-BE49-F238E27FC236}">
                    <a16:creationId xmlns:a16="http://schemas.microsoft.com/office/drawing/2014/main" xmlns="" id="{78AE1686-F03F-48CB-B007-593A06DA87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23">
                <a:extLst>
                  <a:ext uri="{FF2B5EF4-FFF2-40B4-BE49-F238E27FC236}">
                    <a16:creationId xmlns:a16="http://schemas.microsoft.com/office/drawing/2014/main" xmlns="" id="{32AF8E8F-B70E-4C86-B5B1-C8DD761C78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24">
                <a:extLst>
                  <a:ext uri="{FF2B5EF4-FFF2-40B4-BE49-F238E27FC236}">
                    <a16:creationId xmlns:a16="http://schemas.microsoft.com/office/drawing/2014/main" xmlns="" id="{7063DADB-C493-469C-9BD3-B9CA196FEB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25">
                <a:extLst>
                  <a:ext uri="{FF2B5EF4-FFF2-40B4-BE49-F238E27FC236}">
                    <a16:creationId xmlns:a16="http://schemas.microsoft.com/office/drawing/2014/main" xmlns="" id="{C1B0057E-95A1-4714-A859-65150B0D29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6">
                <a:extLst>
                  <a:ext uri="{FF2B5EF4-FFF2-40B4-BE49-F238E27FC236}">
                    <a16:creationId xmlns:a16="http://schemas.microsoft.com/office/drawing/2014/main" xmlns="" id="{5BD4F62A-FF0A-4DF6-92E7-053CEEC3E5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27">
                <a:extLst>
                  <a:ext uri="{FF2B5EF4-FFF2-40B4-BE49-F238E27FC236}">
                    <a16:creationId xmlns:a16="http://schemas.microsoft.com/office/drawing/2014/main" xmlns="" id="{AC828E85-8CA7-46A7-985F-AFABF94CD6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28">
                <a:extLst>
                  <a:ext uri="{FF2B5EF4-FFF2-40B4-BE49-F238E27FC236}">
                    <a16:creationId xmlns:a16="http://schemas.microsoft.com/office/drawing/2014/main" xmlns="" id="{74ABDAF0-D271-48E6-9BE1-33547B1A3C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31">
                <a:extLst>
                  <a:ext uri="{FF2B5EF4-FFF2-40B4-BE49-F238E27FC236}">
                    <a16:creationId xmlns:a16="http://schemas.microsoft.com/office/drawing/2014/main" xmlns="" id="{7C4BC9D3-2F85-442C-9034-42809E34AA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32">
                <a:extLst>
                  <a:ext uri="{FF2B5EF4-FFF2-40B4-BE49-F238E27FC236}">
                    <a16:creationId xmlns:a16="http://schemas.microsoft.com/office/drawing/2014/main" xmlns="" id="{ACFA1452-48F9-4E7B-993F-0D38DD52EA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33">
                <a:extLst>
                  <a:ext uri="{FF2B5EF4-FFF2-40B4-BE49-F238E27FC236}">
                    <a16:creationId xmlns:a16="http://schemas.microsoft.com/office/drawing/2014/main" xmlns="" id="{0FA3E900-4A40-48B7-8168-3523D8F609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4">
                <a:extLst>
                  <a:ext uri="{FF2B5EF4-FFF2-40B4-BE49-F238E27FC236}">
                    <a16:creationId xmlns:a16="http://schemas.microsoft.com/office/drawing/2014/main" xmlns="" id="{782B8365-66BE-44A3-AB77-5C5940FED4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5">
                <a:extLst>
                  <a:ext uri="{FF2B5EF4-FFF2-40B4-BE49-F238E27FC236}">
                    <a16:creationId xmlns:a16="http://schemas.microsoft.com/office/drawing/2014/main" xmlns="" id="{9036AEBA-395B-432B-9D88-EC708FE217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6">
                <a:extLst>
                  <a:ext uri="{FF2B5EF4-FFF2-40B4-BE49-F238E27FC236}">
                    <a16:creationId xmlns:a16="http://schemas.microsoft.com/office/drawing/2014/main" xmlns="" id="{7C8FA6FD-5C19-42A3-B50B-42F9D4C183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7">
                <a:extLst>
                  <a:ext uri="{FF2B5EF4-FFF2-40B4-BE49-F238E27FC236}">
                    <a16:creationId xmlns:a16="http://schemas.microsoft.com/office/drawing/2014/main" xmlns="" id="{C60AFFDF-41EA-474B-B015-B2E864E37F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38">
                <a:extLst>
                  <a:ext uri="{FF2B5EF4-FFF2-40B4-BE49-F238E27FC236}">
                    <a16:creationId xmlns:a16="http://schemas.microsoft.com/office/drawing/2014/main" xmlns="" id="{93283E52-7864-4626-B5E2-3740E09922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8">
                <a:extLst>
                  <a:ext uri="{FF2B5EF4-FFF2-40B4-BE49-F238E27FC236}">
                    <a16:creationId xmlns:a16="http://schemas.microsoft.com/office/drawing/2014/main" xmlns="" id="{E218DCA9-C003-4DD9-9BEB-6A3E1F7D07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9" name="Group 21">
              <a:extLst>
                <a:ext uri="{FF2B5EF4-FFF2-40B4-BE49-F238E27FC236}">
                  <a16:creationId xmlns:a16="http://schemas.microsoft.com/office/drawing/2014/main" xmlns="" id="{76BC50EC-1366-4836-801B-51567BFF3E0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4" name="Line 22">
                <a:extLst>
                  <a:ext uri="{FF2B5EF4-FFF2-40B4-BE49-F238E27FC236}">
                    <a16:creationId xmlns:a16="http://schemas.microsoft.com/office/drawing/2014/main" xmlns="" id="{EF1766FD-9971-4091-9EDE-CB0AD5E0A2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23">
                <a:extLst>
                  <a:ext uri="{FF2B5EF4-FFF2-40B4-BE49-F238E27FC236}">
                    <a16:creationId xmlns:a16="http://schemas.microsoft.com/office/drawing/2014/main" xmlns="" id="{588F6D60-790A-46F1-8A9F-F05FC4F47F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24">
                <a:extLst>
                  <a:ext uri="{FF2B5EF4-FFF2-40B4-BE49-F238E27FC236}">
                    <a16:creationId xmlns:a16="http://schemas.microsoft.com/office/drawing/2014/main" xmlns="" id="{D130E37C-E78E-4039-A20D-EA3A28E0AC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25">
                <a:extLst>
                  <a:ext uri="{FF2B5EF4-FFF2-40B4-BE49-F238E27FC236}">
                    <a16:creationId xmlns:a16="http://schemas.microsoft.com/office/drawing/2014/main" xmlns="" id="{9170F5C3-008C-4AAD-B4A7-29B073B3B0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6">
                <a:extLst>
                  <a:ext uri="{FF2B5EF4-FFF2-40B4-BE49-F238E27FC236}">
                    <a16:creationId xmlns:a16="http://schemas.microsoft.com/office/drawing/2014/main" xmlns="" id="{297DCDBF-07C1-459F-8B3E-0891EBA681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7">
                <a:extLst>
                  <a:ext uri="{FF2B5EF4-FFF2-40B4-BE49-F238E27FC236}">
                    <a16:creationId xmlns:a16="http://schemas.microsoft.com/office/drawing/2014/main" xmlns="" id="{7A6926A1-7C22-4FD6-8FD1-2A637B1404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8">
                <a:extLst>
                  <a:ext uri="{FF2B5EF4-FFF2-40B4-BE49-F238E27FC236}">
                    <a16:creationId xmlns:a16="http://schemas.microsoft.com/office/drawing/2014/main" xmlns="" id="{6FEE3336-6775-406E-8201-C000905B72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31">
                <a:extLst>
                  <a:ext uri="{FF2B5EF4-FFF2-40B4-BE49-F238E27FC236}">
                    <a16:creationId xmlns:a16="http://schemas.microsoft.com/office/drawing/2014/main" xmlns="" id="{B88FDF2A-D917-427B-B88B-3D46B8CF4A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32">
                <a:extLst>
                  <a:ext uri="{FF2B5EF4-FFF2-40B4-BE49-F238E27FC236}">
                    <a16:creationId xmlns:a16="http://schemas.microsoft.com/office/drawing/2014/main" xmlns="" id="{E0C819D7-714F-42FB-BECE-AC3458E05B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33">
                <a:extLst>
                  <a:ext uri="{FF2B5EF4-FFF2-40B4-BE49-F238E27FC236}">
                    <a16:creationId xmlns:a16="http://schemas.microsoft.com/office/drawing/2014/main" xmlns="" id="{963427A3-0EFD-4358-BE4C-38FA6AC66D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4">
                <a:extLst>
                  <a:ext uri="{FF2B5EF4-FFF2-40B4-BE49-F238E27FC236}">
                    <a16:creationId xmlns:a16="http://schemas.microsoft.com/office/drawing/2014/main" xmlns="" id="{3F9B0191-1122-42CE-B37C-17D630E7C5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5">
                <a:extLst>
                  <a:ext uri="{FF2B5EF4-FFF2-40B4-BE49-F238E27FC236}">
                    <a16:creationId xmlns:a16="http://schemas.microsoft.com/office/drawing/2014/main" xmlns="" id="{6568E2CC-4C62-46E7-B68D-5503345883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6">
                <a:extLst>
                  <a:ext uri="{FF2B5EF4-FFF2-40B4-BE49-F238E27FC236}">
                    <a16:creationId xmlns:a16="http://schemas.microsoft.com/office/drawing/2014/main" xmlns="" id="{78FB1634-A72F-40D3-BF29-A805BCDDC4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7">
                <a:extLst>
                  <a:ext uri="{FF2B5EF4-FFF2-40B4-BE49-F238E27FC236}">
                    <a16:creationId xmlns:a16="http://schemas.microsoft.com/office/drawing/2014/main" xmlns="" id="{9AE2A8D0-07C8-480D-A0D6-11A207450C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8">
                <a:extLst>
                  <a:ext uri="{FF2B5EF4-FFF2-40B4-BE49-F238E27FC236}">
                    <a16:creationId xmlns:a16="http://schemas.microsoft.com/office/drawing/2014/main" xmlns="" id="{4C1F21BB-7C98-4E71-A019-D17A4D42E9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8">
                <a:extLst>
                  <a:ext uri="{FF2B5EF4-FFF2-40B4-BE49-F238E27FC236}">
                    <a16:creationId xmlns:a16="http://schemas.microsoft.com/office/drawing/2014/main" xmlns="" id="{77AD4D66-1F08-41CD-81E5-5BABE028A0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0" name="Group 41">
              <a:extLst>
                <a:ext uri="{FF2B5EF4-FFF2-40B4-BE49-F238E27FC236}">
                  <a16:creationId xmlns:a16="http://schemas.microsoft.com/office/drawing/2014/main" xmlns="" id="{82ED7C7E-2E85-41F4-AC59-573D57F6882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38" name="Line 42">
                <a:extLst>
                  <a:ext uri="{FF2B5EF4-FFF2-40B4-BE49-F238E27FC236}">
                    <a16:creationId xmlns:a16="http://schemas.microsoft.com/office/drawing/2014/main" xmlns="" id="{EC577B21-B489-4933-BBE2-B2E3BC54C9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43">
                <a:extLst>
                  <a:ext uri="{FF2B5EF4-FFF2-40B4-BE49-F238E27FC236}">
                    <a16:creationId xmlns:a16="http://schemas.microsoft.com/office/drawing/2014/main" xmlns="" id="{B79D81F1-AD7A-41D9-875B-1DD10742DD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4">
                <a:extLst>
                  <a:ext uri="{FF2B5EF4-FFF2-40B4-BE49-F238E27FC236}">
                    <a16:creationId xmlns:a16="http://schemas.microsoft.com/office/drawing/2014/main" xmlns="" id="{F73AC907-E73B-48D9-92D3-FD3BF56BC7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1" name="Line 45">
                <a:extLst>
                  <a:ext uri="{FF2B5EF4-FFF2-40B4-BE49-F238E27FC236}">
                    <a16:creationId xmlns:a16="http://schemas.microsoft.com/office/drawing/2014/main" xmlns="" id="{6C43BAEB-4248-4049-A70D-FF3CAFC446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6">
                <a:extLst>
                  <a:ext uri="{FF2B5EF4-FFF2-40B4-BE49-F238E27FC236}">
                    <a16:creationId xmlns:a16="http://schemas.microsoft.com/office/drawing/2014/main" xmlns="" id="{3D7E41E4-1366-4B07-8A55-4DAA1CD9A5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7">
                <a:extLst>
                  <a:ext uri="{FF2B5EF4-FFF2-40B4-BE49-F238E27FC236}">
                    <a16:creationId xmlns:a16="http://schemas.microsoft.com/office/drawing/2014/main" xmlns="" id="{FDD8A55F-E97C-4B07-9520-73E482BCBB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48">
                <a:extLst>
                  <a:ext uri="{FF2B5EF4-FFF2-40B4-BE49-F238E27FC236}">
                    <a16:creationId xmlns:a16="http://schemas.microsoft.com/office/drawing/2014/main" xmlns="" id="{5FFFF346-5217-4EB4-B8EA-66C2790A27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49">
                <a:extLst>
                  <a:ext uri="{FF2B5EF4-FFF2-40B4-BE49-F238E27FC236}">
                    <a16:creationId xmlns:a16="http://schemas.microsoft.com/office/drawing/2014/main" xmlns="" id="{A1C8EC79-8CDF-4D45-A8DB-9FD31AAD0F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0">
                <a:extLst>
                  <a:ext uri="{FF2B5EF4-FFF2-40B4-BE49-F238E27FC236}">
                    <a16:creationId xmlns:a16="http://schemas.microsoft.com/office/drawing/2014/main" xmlns="" id="{64ED9028-D5D7-47E8-B9B8-CB77A6890D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51">
                <a:extLst>
                  <a:ext uri="{FF2B5EF4-FFF2-40B4-BE49-F238E27FC236}">
                    <a16:creationId xmlns:a16="http://schemas.microsoft.com/office/drawing/2014/main" xmlns="" id="{1A3CF1C1-78F4-4AFA-8037-2583956E7F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52">
                <a:extLst>
                  <a:ext uri="{FF2B5EF4-FFF2-40B4-BE49-F238E27FC236}">
                    <a16:creationId xmlns:a16="http://schemas.microsoft.com/office/drawing/2014/main" xmlns="" id="{40D8FDFF-C2C5-463B-91A7-3F72E056ED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3">
                <a:extLst>
                  <a:ext uri="{FF2B5EF4-FFF2-40B4-BE49-F238E27FC236}">
                    <a16:creationId xmlns:a16="http://schemas.microsoft.com/office/drawing/2014/main" xmlns="" id="{C1249B2F-A409-48B8-A314-08380997FB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4">
                <a:extLst>
                  <a:ext uri="{FF2B5EF4-FFF2-40B4-BE49-F238E27FC236}">
                    <a16:creationId xmlns:a16="http://schemas.microsoft.com/office/drawing/2014/main" xmlns="" id="{8E5CFC61-1511-4019-8E95-4FE66F3E28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5">
                <a:extLst>
                  <a:ext uri="{FF2B5EF4-FFF2-40B4-BE49-F238E27FC236}">
                    <a16:creationId xmlns:a16="http://schemas.microsoft.com/office/drawing/2014/main" xmlns="" id="{30B2E67F-B0D3-4FBC-9496-026A580694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6">
                <a:extLst>
                  <a:ext uri="{FF2B5EF4-FFF2-40B4-BE49-F238E27FC236}">
                    <a16:creationId xmlns:a16="http://schemas.microsoft.com/office/drawing/2014/main" xmlns="" id="{060C9355-6DD4-44E8-A6AA-9297D9DCFA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7">
                <a:extLst>
                  <a:ext uri="{FF2B5EF4-FFF2-40B4-BE49-F238E27FC236}">
                    <a16:creationId xmlns:a16="http://schemas.microsoft.com/office/drawing/2014/main" xmlns="" id="{31C68977-E8C8-4CC3-B7F5-9351E999CC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8">
                <a:extLst>
                  <a:ext uri="{FF2B5EF4-FFF2-40B4-BE49-F238E27FC236}">
                    <a16:creationId xmlns:a16="http://schemas.microsoft.com/office/drawing/2014/main" xmlns="" id="{F79C2DED-D01E-4163-9747-5D18927899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9">
                <a:extLst>
                  <a:ext uri="{FF2B5EF4-FFF2-40B4-BE49-F238E27FC236}">
                    <a16:creationId xmlns:a16="http://schemas.microsoft.com/office/drawing/2014/main" xmlns="" id="{0FAF0B09-BA81-4399-AC29-1F6618E331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60">
                <a:extLst>
                  <a:ext uri="{FF2B5EF4-FFF2-40B4-BE49-F238E27FC236}">
                    <a16:creationId xmlns:a16="http://schemas.microsoft.com/office/drawing/2014/main" xmlns="" id="{1EC41FCC-8FD4-4D98-A841-D3978F5EB9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61">
                <a:extLst>
                  <a:ext uri="{FF2B5EF4-FFF2-40B4-BE49-F238E27FC236}">
                    <a16:creationId xmlns:a16="http://schemas.microsoft.com/office/drawing/2014/main" xmlns="" id="{B16A0BA9-3296-4D49-8D3D-01B28C88B5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62">
                <a:extLst>
                  <a:ext uri="{FF2B5EF4-FFF2-40B4-BE49-F238E27FC236}">
                    <a16:creationId xmlns:a16="http://schemas.microsoft.com/office/drawing/2014/main" xmlns="" id="{0E359D27-CAF6-4502-8A36-08BBA3D9C0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3">
                <a:extLst>
                  <a:ext uri="{FF2B5EF4-FFF2-40B4-BE49-F238E27FC236}">
                    <a16:creationId xmlns:a16="http://schemas.microsoft.com/office/drawing/2014/main" xmlns="" id="{0DEF301C-41E5-4620-8AEE-3E81DE1265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64">
                <a:extLst>
                  <a:ext uri="{FF2B5EF4-FFF2-40B4-BE49-F238E27FC236}">
                    <a16:creationId xmlns:a16="http://schemas.microsoft.com/office/drawing/2014/main" xmlns="" id="{63314CE1-E33F-4274-BA19-C54E32093B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65">
                <a:extLst>
                  <a:ext uri="{FF2B5EF4-FFF2-40B4-BE49-F238E27FC236}">
                    <a16:creationId xmlns:a16="http://schemas.microsoft.com/office/drawing/2014/main" xmlns="" id="{DF396036-B71A-4FDB-A345-AFBD9CEBD9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44">
                <a:extLst>
                  <a:ext uri="{FF2B5EF4-FFF2-40B4-BE49-F238E27FC236}">
                    <a16:creationId xmlns:a16="http://schemas.microsoft.com/office/drawing/2014/main" xmlns="" id="{41A54732-565E-42DF-803F-AC2CF4677B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3" name="Line 43">
                <a:extLst>
                  <a:ext uri="{FF2B5EF4-FFF2-40B4-BE49-F238E27FC236}">
                    <a16:creationId xmlns:a16="http://schemas.microsoft.com/office/drawing/2014/main" xmlns="" id="{0C256B44-43A5-4F97-8293-E1175E183C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1" name="Group 41">
              <a:extLst>
                <a:ext uri="{FF2B5EF4-FFF2-40B4-BE49-F238E27FC236}">
                  <a16:creationId xmlns:a16="http://schemas.microsoft.com/office/drawing/2014/main" xmlns="" id="{741C4412-1D02-4D25-8C61-1E0CBC352B0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2" name="Line 42">
                <a:extLst>
                  <a:ext uri="{FF2B5EF4-FFF2-40B4-BE49-F238E27FC236}">
                    <a16:creationId xmlns:a16="http://schemas.microsoft.com/office/drawing/2014/main" xmlns="" id="{EB7C4A8B-8D40-4C9C-9AFB-550A1C9E96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43">
                <a:extLst>
                  <a:ext uri="{FF2B5EF4-FFF2-40B4-BE49-F238E27FC236}">
                    <a16:creationId xmlns:a16="http://schemas.microsoft.com/office/drawing/2014/main" xmlns="" id="{2C6B0146-84A0-4231-A969-C9E97C3833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44">
                <a:extLst>
                  <a:ext uri="{FF2B5EF4-FFF2-40B4-BE49-F238E27FC236}">
                    <a16:creationId xmlns:a16="http://schemas.microsoft.com/office/drawing/2014/main" xmlns="" id="{6C19E908-E4DD-4EDB-9361-F7DAC40F29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5">
                <a:extLst>
                  <a:ext uri="{FF2B5EF4-FFF2-40B4-BE49-F238E27FC236}">
                    <a16:creationId xmlns:a16="http://schemas.microsoft.com/office/drawing/2014/main" xmlns="" id="{C4978F8D-2422-4099-8018-0E4145AF7C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6">
                <a:extLst>
                  <a:ext uri="{FF2B5EF4-FFF2-40B4-BE49-F238E27FC236}">
                    <a16:creationId xmlns:a16="http://schemas.microsoft.com/office/drawing/2014/main" xmlns="" id="{0EDECCE1-99BB-40E1-AA91-687DE23EA8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7">
                <a:extLst>
                  <a:ext uri="{FF2B5EF4-FFF2-40B4-BE49-F238E27FC236}">
                    <a16:creationId xmlns:a16="http://schemas.microsoft.com/office/drawing/2014/main" xmlns="" id="{E3D0378F-9C25-4BB5-BFD6-98B3A16301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48">
                <a:extLst>
                  <a:ext uri="{FF2B5EF4-FFF2-40B4-BE49-F238E27FC236}">
                    <a16:creationId xmlns:a16="http://schemas.microsoft.com/office/drawing/2014/main" xmlns="" id="{CDECDC3F-C652-4EA2-8A5E-A15956E6A2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9">
                <a:extLst>
                  <a:ext uri="{FF2B5EF4-FFF2-40B4-BE49-F238E27FC236}">
                    <a16:creationId xmlns:a16="http://schemas.microsoft.com/office/drawing/2014/main" xmlns="" id="{1D8B8604-4F15-4AC4-B40D-4BCDF346D4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0">
                <a:extLst>
                  <a:ext uri="{FF2B5EF4-FFF2-40B4-BE49-F238E27FC236}">
                    <a16:creationId xmlns:a16="http://schemas.microsoft.com/office/drawing/2014/main" xmlns="" id="{4911C62C-4154-44BF-A04C-79D17320A5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51">
                <a:extLst>
                  <a:ext uri="{FF2B5EF4-FFF2-40B4-BE49-F238E27FC236}">
                    <a16:creationId xmlns:a16="http://schemas.microsoft.com/office/drawing/2014/main" xmlns="" id="{12F69446-3C96-4B4D-851E-AA2E9C884C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52">
                <a:extLst>
                  <a:ext uri="{FF2B5EF4-FFF2-40B4-BE49-F238E27FC236}">
                    <a16:creationId xmlns:a16="http://schemas.microsoft.com/office/drawing/2014/main" xmlns="" id="{F2F5C50B-A037-4CDB-B962-C16D202486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3">
                <a:extLst>
                  <a:ext uri="{FF2B5EF4-FFF2-40B4-BE49-F238E27FC236}">
                    <a16:creationId xmlns:a16="http://schemas.microsoft.com/office/drawing/2014/main" xmlns="" id="{027311D4-611F-4F07-9416-C1882DE8EE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4">
                <a:extLst>
                  <a:ext uri="{FF2B5EF4-FFF2-40B4-BE49-F238E27FC236}">
                    <a16:creationId xmlns:a16="http://schemas.microsoft.com/office/drawing/2014/main" xmlns="" id="{DE99F3EE-5EAC-4BA5-924C-D43D9CF9B9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5">
                <a:extLst>
                  <a:ext uri="{FF2B5EF4-FFF2-40B4-BE49-F238E27FC236}">
                    <a16:creationId xmlns:a16="http://schemas.microsoft.com/office/drawing/2014/main" xmlns="" id="{393C700E-808C-4DAB-8074-0CA1EDBF9A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6">
                <a:extLst>
                  <a:ext uri="{FF2B5EF4-FFF2-40B4-BE49-F238E27FC236}">
                    <a16:creationId xmlns:a16="http://schemas.microsoft.com/office/drawing/2014/main" xmlns="" id="{144C33E7-6953-4DCF-B44E-6850F59A24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7">
                <a:extLst>
                  <a:ext uri="{FF2B5EF4-FFF2-40B4-BE49-F238E27FC236}">
                    <a16:creationId xmlns:a16="http://schemas.microsoft.com/office/drawing/2014/main" xmlns="" id="{D768F641-0A88-4EBD-ABFA-B7DBE6478E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8">
                <a:extLst>
                  <a:ext uri="{FF2B5EF4-FFF2-40B4-BE49-F238E27FC236}">
                    <a16:creationId xmlns:a16="http://schemas.microsoft.com/office/drawing/2014/main" xmlns="" id="{57A50518-3525-4A15-BB85-F870F044EC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9">
                <a:extLst>
                  <a:ext uri="{FF2B5EF4-FFF2-40B4-BE49-F238E27FC236}">
                    <a16:creationId xmlns:a16="http://schemas.microsoft.com/office/drawing/2014/main" xmlns="" id="{145CE1FD-2AE9-44D9-87FC-C26E215C3F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60">
                <a:extLst>
                  <a:ext uri="{FF2B5EF4-FFF2-40B4-BE49-F238E27FC236}">
                    <a16:creationId xmlns:a16="http://schemas.microsoft.com/office/drawing/2014/main" xmlns="" id="{B4284646-93E2-4502-B12A-F6A0A4D114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61">
                <a:extLst>
                  <a:ext uri="{FF2B5EF4-FFF2-40B4-BE49-F238E27FC236}">
                    <a16:creationId xmlns:a16="http://schemas.microsoft.com/office/drawing/2014/main" xmlns="" id="{1C2D9256-4983-4589-9B2D-FF2485C612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62">
                <a:extLst>
                  <a:ext uri="{FF2B5EF4-FFF2-40B4-BE49-F238E27FC236}">
                    <a16:creationId xmlns:a16="http://schemas.microsoft.com/office/drawing/2014/main" xmlns="" id="{996E8870-A736-4AEC-BE84-3269710694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3">
                <a:extLst>
                  <a:ext uri="{FF2B5EF4-FFF2-40B4-BE49-F238E27FC236}">
                    <a16:creationId xmlns:a16="http://schemas.microsoft.com/office/drawing/2014/main" xmlns="" id="{EA8F8833-70EB-4561-A72D-A052CCAE27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64">
                <a:extLst>
                  <a:ext uri="{FF2B5EF4-FFF2-40B4-BE49-F238E27FC236}">
                    <a16:creationId xmlns:a16="http://schemas.microsoft.com/office/drawing/2014/main" xmlns="" id="{F7602C5D-A145-46D2-8AC8-2E1967209E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65">
                <a:extLst>
                  <a:ext uri="{FF2B5EF4-FFF2-40B4-BE49-F238E27FC236}">
                    <a16:creationId xmlns:a16="http://schemas.microsoft.com/office/drawing/2014/main" xmlns="" id="{2993258F-00A9-4854-A88B-8CCDD9A6C1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4">
                <a:extLst>
                  <a:ext uri="{FF2B5EF4-FFF2-40B4-BE49-F238E27FC236}">
                    <a16:creationId xmlns:a16="http://schemas.microsoft.com/office/drawing/2014/main" xmlns="" id="{E1B5EDDC-A844-4208-89E4-D223D1C2D6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43">
                <a:extLst>
                  <a:ext uri="{FF2B5EF4-FFF2-40B4-BE49-F238E27FC236}">
                    <a16:creationId xmlns:a16="http://schemas.microsoft.com/office/drawing/2014/main" xmlns="" id="{21024CA1-9D98-40A6-BA56-F7FD1740D0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7" name="Footer Placeholder 4">
            <a:extLst>
              <a:ext uri="{FF2B5EF4-FFF2-40B4-BE49-F238E27FC236}">
                <a16:creationId xmlns:a16="http://schemas.microsoft.com/office/drawing/2014/main" xmlns="" id="{69230013-7F4E-40A0-B446-10EDC626AF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98" name="Slide Number Placeholder 5">
            <a:extLst>
              <a:ext uri="{FF2B5EF4-FFF2-40B4-BE49-F238E27FC236}">
                <a16:creationId xmlns:a16="http://schemas.microsoft.com/office/drawing/2014/main" xmlns="" id="{F1AC119D-8436-4EFA-A501-DD1BFDDEDD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99" name="Footer Placeholder 4">
            <a:extLst>
              <a:ext uri="{FF2B5EF4-FFF2-40B4-BE49-F238E27FC236}">
                <a16:creationId xmlns:a16="http://schemas.microsoft.com/office/drawing/2014/main" xmlns="" id="{87FFB0DF-D728-447C-8B43-8B66869D669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3290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pictur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xmlns="" id="{E9670613-4163-4AC3-9D72-7ABA1F59ED1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chemeClr val="bg1"/>
          </a:solidFill>
        </p:spPr>
        <p:txBody>
          <a:bodyPr lIns="6480000" tIns="72000" rIns="72000" bIns="72000" anchor="ctr" anchorCtr="0"/>
          <a:lstStyle>
            <a:lvl1pPr marL="0" marR="0" indent="0" algn="l" defTabSz="91435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tabLst/>
              <a:defRPr>
                <a:solidFill>
                  <a:schemeClr val="accent2"/>
                </a:solidFill>
              </a:defRPr>
            </a:lvl1pPr>
          </a:lstStyle>
          <a:p>
            <a:pPr marL="0" marR="0" lvl="0" indent="0" algn="l" defTabSz="91435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tabLst/>
              <a:defRPr/>
            </a:pPr>
            <a:r>
              <a:rPr lang="en-GB" dirty="0"/>
              <a:t>Click on icon to insert a full-page picture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0727AE9F-1DC9-4272-9826-956EB8FFB6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901107"/>
            <a:ext cx="4360864" cy="1865126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xmlns="" id="{D72DAC07-2F43-4E99-B990-D1803617B3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070724" y="4128379"/>
            <a:ext cx="4359277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4000">
                <a:solidFill>
                  <a:schemeClr val="accent2"/>
                </a:solidFill>
                <a:latin typeface="+mj-lt"/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edit.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xmlns="" id="{D741D6A9-B651-4402-8874-DB8550233659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08" name="Group 21">
              <a:extLst>
                <a:ext uri="{FF2B5EF4-FFF2-40B4-BE49-F238E27FC236}">
                  <a16:creationId xmlns:a16="http://schemas.microsoft.com/office/drawing/2014/main" xmlns="" id="{07E80589-BD67-4662-813E-5B03561954D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0" name="Line 22">
                <a:extLst>
                  <a:ext uri="{FF2B5EF4-FFF2-40B4-BE49-F238E27FC236}">
                    <a16:creationId xmlns:a16="http://schemas.microsoft.com/office/drawing/2014/main" xmlns="" id="{78AE1686-F03F-48CB-B007-593A06DA87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23">
                <a:extLst>
                  <a:ext uri="{FF2B5EF4-FFF2-40B4-BE49-F238E27FC236}">
                    <a16:creationId xmlns:a16="http://schemas.microsoft.com/office/drawing/2014/main" xmlns="" id="{32AF8E8F-B70E-4C86-B5B1-C8DD761C78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24">
                <a:extLst>
                  <a:ext uri="{FF2B5EF4-FFF2-40B4-BE49-F238E27FC236}">
                    <a16:creationId xmlns:a16="http://schemas.microsoft.com/office/drawing/2014/main" xmlns="" id="{7063DADB-C493-469C-9BD3-B9CA196FEB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25">
                <a:extLst>
                  <a:ext uri="{FF2B5EF4-FFF2-40B4-BE49-F238E27FC236}">
                    <a16:creationId xmlns:a16="http://schemas.microsoft.com/office/drawing/2014/main" xmlns="" id="{C1B0057E-95A1-4714-A859-65150B0D29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6">
                <a:extLst>
                  <a:ext uri="{FF2B5EF4-FFF2-40B4-BE49-F238E27FC236}">
                    <a16:creationId xmlns:a16="http://schemas.microsoft.com/office/drawing/2014/main" xmlns="" id="{5BD4F62A-FF0A-4DF6-92E7-053CEEC3E5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27">
                <a:extLst>
                  <a:ext uri="{FF2B5EF4-FFF2-40B4-BE49-F238E27FC236}">
                    <a16:creationId xmlns:a16="http://schemas.microsoft.com/office/drawing/2014/main" xmlns="" id="{AC828E85-8CA7-46A7-985F-AFABF94CD6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28">
                <a:extLst>
                  <a:ext uri="{FF2B5EF4-FFF2-40B4-BE49-F238E27FC236}">
                    <a16:creationId xmlns:a16="http://schemas.microsoft.com/office/drawing/2014/main" xmlns="" id="{74ABDAF0-D271-48E6-9BE1-33547B1A3C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31">
                <a:extLst>
                  <a:ext uri="{FF2B5EF4-FFF2-40B4-BE49-F238E27FC236}">
                    <a16:creationId xmlns:a16="http://schemas.microsoft.com/office/drawing/2014/main" xmlns="" id="{7C4BC9D3-2F85-442C-9034-42809E34AA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32">
                <a:extLst>
                  <a:ext uri="{FF2B5EF4-FFF2-40B4-BE49-F238E27FC236}">
                    <a16:creationId xmlns:a16="http://schemas.microsoft.com/office/drawing/2014/main" xmlns="" id="{ACFA1452-48F9-4E7B-993F-0D38DD52EA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33">
                <a:extLst>
                  <a:ext uri="{FF2B5EF4-FFF2-40B4-BE49-F238E27FC236}">
                    <a16:creationId xmlns:a16="http://schemas.microsoft.com/office/drawing/2014/main" xmlns="" id="{0FA3E900-4A40-48B7-8168-3523D8F609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4">
                <a:extLst>
                  <a:ext uri="{FF2B5EF4-FFF2-40B4-BE49-F238E27FC236}">
                    <a16:creationId xmlns:a16="http://schemas.microsoft.com/office/drawing/2014/main" xmlns="" id="{782B8365-66BE-44A3-AB77-5C5940FED4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5">
                <a:extLst>
                  <a:ext uri="{FF2B5EF4-FFF2-40B4-BE49-F238E27FC236}">
                    <a16:creationId xmlns:a16="http://schemas.microsoft.com/office/drawing/2014/main" xmlns="" id="{9036AEBA-395B-432B-9D88-EC708FE217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6">
                <a:extLst>
                  <a:ext uri="{FF2B5EF4-FFF2-40B4-BE49-F238E27FC236}">
                    <a16:creationId xmlns:a16="http://schemas.microsoft.com/office/drawing/2014/main" xmlns="" id="{7C8FA6FD-5C19-42A3-B50B-42F9D4C183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7">
                <a:extLst>
                  <a:ext uri="{FF2B5EF4-FFF2-40B4-BE49-F238E27FC236}">
                    <a16:creationId xmlns:a16="http://schemas.microsoft.com/office/drawing/2014/main" xmlns="" id="{C60AFFDF-41EA-474B-B015-B2E864E37F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38">
                <a:extLst>
                  <a:ext uri="{FF2B5EF4-FFF2-40B4-BE49-F238E27FC236}">
                    <a16:creationId xmlns:a16="http://schemas.microsoft.com/office/drawing/2014/main" xmlns="" id="{93283E52-7864-4626-B5E2-3740E09922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8">
                <a:extLst>
                  <a:ext uri="{FF2B5EF4-FFF2-40B4-BE49-F238E27FC236}">
                    <a16:creationId xmlns:a16="http://schemas.microsoft.com/office/drawing/2014/main" xmlns="" id="{E218DCA9-C003-4DD9-9BEB-6A3E1F7D07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9" name="Group 21">
              <a:extLst>
                <a:ext uri="{FF2B5EF4-FFF2-40B4-BE49-F238E27FC236}">
                  <a16:creationId xmlns:a16="http://schemas.microsoft.com/office/drawing/2014/main" xmlns="" id="{76BC50EC-1366-4836-801B-51567BFF3E0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4" name="Line 22">
                <a:extLst>
                  <a:ext uri="{FF2B5EF4-FFF2-40B4-BE49-F238E27FC236}">
                    <a16:creationId xmlns:a16="http://schemas.microsoft.com/office/drawing/2014/main" xmlns="" id="{EF1766FD-9971-4091-9EDE-CB0AD5E0A2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23">
                <a:extLst>
                  <a:ext uri="{FF2B5EF4-FFF2-40B4-BE49-F238E27FC236}">
                    <a16:creationId xmlns:a16="http://schemas.microsoft.com/office/drawing/2014/main" xmlns="" id="{588F6D60-790A-46F1-8A9F-F05FC4F47F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24">
                <a:extLst>
                  <a:ext uri="{FF2B5EF4-FFF2-40B4-BE49-F238E27FC236}">
                    <a16:creationId xmlns:a16="http://schemas.microsoft.com/office/drawing/2014/main" xmlns="" id="{D130E37C-E78E-4039-A20D-EA3A28E0AC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25">
                <a:extLst>
                  <a:ext uri="{FF2B5EF4-FFF2-40B4-BE49-F238E27FC236}">
                    <a16:creationId xmlns:a16="http://schemas.microsoft.com/office/drawing/2014/main" xmlns="" id="{9170F5C3-008C-4AAD-B4A7-29B073B3B0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6">
                <a:extLst>
                  <a:ext uri="{FF2B5EF4-FFF2-40B4-BE49-F238E27FC236}">
                    <a16:creationId xmlns:a16="http://schemas.microsoft.com/office/drawing/2014/main" xmlns="" id="{297DCDBF-07C1-459F-8B3E-0891EBA681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7">
                <a:extLst>
                  <a:ext uri="{FF2B5EF4-FFF2-40B4-BE49-F238E27FC236}">
                    <a16:creationId xmlns:a16="http://schemas.microsoft.com/office/drawing/2014/main" xmlns="" id="{7A6926A1-7C22-4FD6-8FD1-2A637B1404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8">
                <a:extLst>
                  <a:ext uri="{FF2B5EF4-FFF2-40B4-BE49-F238E27FC236}">
                    <a16:creationId xmlns:a16="http://schemas.microsoft.com/office/drawing/2014/main" xmlns="" id="{6FEE3336-6775-406E-8201-C000905B72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31">
                <a:extLst>
                  <a:ext uri="{FF2B5EF4-FFF2-40B4-BE49-F238E27FC236}">
                    <a16:creationId xmlns:a16="http://schemas.microsoft.com/office/drawing/2014/main" xmlns="" id="{B88FDF2A-D917-427B-B88B-3D46B8CF4A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32">
                <a:extLst>
                  <a:ext uri="{FF2B5EF4-FFF2-40B4-BE49-F238E27FC236}">
                    <a16:creationId xmlns:a16="http://schemas.microsoft.com/office/drawing/2014/main" xmlns="" id="{E0C819D7-714F-42FB-BECE-AC3458E05B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33">
                <a:extLst>
                  <a:ext uri="{FF2B5EF4-FFF2-40B4-BE49-F238E27FC236}">
                    <a16:creationId xmlns:a16="http://schemas.microsoft.com/office/drawing/2014/main" xmlns="" id="{963427A3-0EFD-4358-BE4C-38FA6AC66D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4">
                <a:extLst>
                  <a:ext uri="{FF2B5EF4-FFF2-40B4-BE49-F238E27FC236}">
                    <a16:creationId xmlns:a16="http://schemas.microsoft.com/office/drawing/2014/main" xmlns="" id="{3F9B0191-1122-42CE-B37C-17D630E7C5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5">
                <a:extLst>
                  <a:ext uri="{FF2B5EF4-FFF2-40B4-BE49-F238E27FC236}">
                    <a16:creationId xmlns:a16="http://schemas.microsoft.com/office/drawing/2014/main" xmlns="" id="{6568E2CC-4C62-46E7-B68D-5503345883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6">
                <a:extLst>
                  <a:ext uri="{FF2B5EF4-FFF2-40B4-BE49-F238E27FC236}">
                    <a16:creationId xmlns:a16="http://schemas.microsoft.com/office/drawing/2014/main" xmlns="" id="{78FB1634-A72F-40D3-BF29-A805BCDDC4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7">
                <a:extLst>
                  <a:ext uri="{FF2B5EF4-FFF2-40B4-BE49-F238E27FC236}">
                    <a16:creationId xmlns:a16="http://schemas.microsoft.com/office/drawing/2014/main" xmlns="" id="{9AE2A8D0-07C8-480D-A0D6-11A207450C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8">
                <a:extLst>
                  <a:ext uri="{FF2B5EF4-FFF2-40B4-BE49-F238E27FC236}">
                    <a16:creationId xmlns:a16="http://schemas.microsoft.com/office/drawing/2014/main" xmlns="" id="{4C1F21BB-7C98-4E71-A019-D17A4D42E9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8">
                <a:extLst>
                  <a:ext uri="{FF2B5EF4-FFF2-40B4-BE49-F238E27FC236}">
                    <a16:creationId xmlns:a16="http://schemas.microsoft.com/office/drawing/2014/main" xmlns="" id="{77AD4D66-1F08-41CD-81E5-5BABE028A0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0" name="Group 41">
              <a:extLst>
                <a:ext uri="{FF2B5EF4-FFF2-40B4-BE49-F238E27FC236}">
                  <a16:creationId xmlns:a16="http://schemas.microsoft.com/office/drawing/2014/main" xmlns="" id="{82ED7C7E-2E85-41F4-AC59-573D57F6882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38" name="Line 42">
                <a:extLst>
                  <a:ext uri="{FF2B5EF4-FFF2-40B4-BE49-F238E27FC236}">
                    <a16:creationId xmlns:a16="http://schemas.microsoft.com/office/drawing/2014/main" xmlns="" id="{EC577B21-B489-4933-BBE2-B2E3BC54C9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43">
                <a:extLst>
                  <a:ext uri="{FF2B5EF4-FFF2-40B4-BE49-F238E27FC236}">
                    <a16:creationId xmlns:a16="http://schemas.microsoft.com/office/drawing/2014/main" xmlns="" id="{B79D81F1-AD7A-41D9-875B-1DD10742DD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4">
                <a:extLst>
                  <a:ext uri="{FF2B5EF4-FFF2-40B4-BE49-F238E27FC236}">
                    <a16:creationId xmlns:a16="http://schemas.microsoft.com/office/drawing/2014/main" xmlns="" id="{F73AC907-E73B-48D9-92D3-FD3BF56BC7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1" name="Line 45">
                <a:extLst>
                  <a:ext uri="{FF2B5EF4-FFF2-40B4-BE49-F238E27FC236}">
                    <a16:creationId xmlns:a16="http://schemas.microsoft.com/office/drawing/2014/main" xmlns="" id="{6C43BAEB-4248-4049-A70D-FF3CAFC446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6">
                <a:extLst>
                  <a:ext uri="{FF2B5EF4-FFF2-40B4-BE49-F238E27FC236}">
                    <a16:creationId xmlns:a16="http://schemas.microsoft.com/office/drawing/2014/main" xmlns="" id="{3D7E41E4-1366-4B07-8A55-4DAA1CD9A5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7">
                <a:extLst>
                  <a:ext uri="{FF2B5EF4-FFF2-40B4-BE49-F238E27FC236}">
                    <a16:creationId xmlns:a16="http://schemas.microsoft.com/office/drawing/2014/main" xmlns="" id="{FDD8A55F-E97C-4B07-9520-73E482BCBB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48">
                <a:extLst>
                  <a:ext uri="{FF2B5EF4-FFF2-40B4-BE49-F238E27FC236}">
                    <a16:creationId xmlns:a16="http://schemas.microsoft.com/office/drawing/2014/main" xmlns="" id="{5FFFF346-5217-4EB4-B8EA-66C2790A27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49">
                <a:extLst>
                  <a:ext uri="{FF2B5EF4-FFF2-40B4-BE49-F238E27FC236}">
                    <a16:creationId xmlns:a16="http://schemas.microsoft.com/office/drawing/2014/main" xmlns="" id="{A1C8EC79-8CDF-4D45-A8DB-9FD31AAD0F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0">
                <a:extLst>
                  <a:ext uri="{FF2B5EF4-FFF2-40B4-BE49-F238E27FC236}">
                    <a16:creationId xmlns:a16="http://schemas.microsoft.com/office/drawing/2014/main" xmlns="" id="{64ED9028-D5D7-47E8-B9B8-CB77A6890D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51">
                <a:extLst>
                  <a:ext uri="{FF2B5EF4-FFF2-40B4-BE49-F238E27FC236}">
                    <a16:creationId xmlns:a16="http://schemas.microsoft.com/office/drawing/2014/main" xmlns="" id="{1A3CF1C1-78F4-4AFA-8037-2583956E7F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52">
                <a:extLst>
                  <a:ext uri="{FF2B5EF4-FFF2-40B4-BE49-F238E27FC236}">
                    <a16:creationId xmlns:a16="http://schemas.microsoft.com/office/drawing/2014/main" xmlns="" id="{40D8FDFF-C2C5-463B-91A7-3F72E056ED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3">
                <a:extLst>
                  <a:ext uri="{FF2B5EF4-FFF2-40B4-BE49-F238E27FC236}">
                    <a16:creationId xmlns:a16="http://schemas.microsoft.com/office/drawing/2014/main" xmlns="" id="{C1249B2F-A409-48B8-A314-08380997FB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4">
                <a:extLst>
                  <a:ext uri="{FF2B5EF4-FFF2-40B4-BE49-F238E27FC236}">
                    <a16:creationId xmlns:a16="http://schemas.microsoft.com/office/drawing/2014/main" xmlns="" id="{8E5CFC61-1511-4019-8E95-4FE66F3E28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5">
                <a:extLst>
                  <a:ext uri="{FF2B5EF4-FFF2-40B4-BE49-F238E27FC236}">
                    <a16:creationId xmlns:a16="http://schemas.microsoft.com/office/drawing/2014/main" xmlns="" id="{30B2E67F-B0D3-4FBC-9496-026A580694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6">
                <a:extLst>
                  <a:ext uri="{FF2B5EF4-FFF2-40B4-BE49-F238E27FC236}">
                    <a16:creationId xmlns:a16="http://schemas.microsoft.com/office/drawing/2014/main" xmlns="" id="{060C9355-6DD4-44E8-A6AA-9297D9DCFA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7">
                <a:extLst>
                  <a:ext uri="{FF2B5EF4-FFF2-40B4-BE49-F238E27FC236}">
                    <a16:creationId xmlns:a16="http://schemas.microsoft.com/office/drawing/2014/main" xmlns="" id="{31C68977-E8C8-4CC3-B7F5-9351E999CC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8">
                <a:extLst>
                  <a:ext uri="{FF2B5EF4-FFF2-40B4-BE49-F238E27FC236}">
                    <a16:creationId xmlns:a16="http://schemas.microsoft.com/office/drawing/2014/main" xmlns="" id="{F79C2DED-D01E-4163-9747-5D18927899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9">
                <a:extLst>
                  <a:ext uri="{FF2B5EF4-FFF2-40B4-BE49-F238E27FC236}">
                    <a16:creationId xmlns:a16="http://schemas.microsoft.com/office/drawing/2014/main" xmlns="" id="{0FAF0B09-BA81-4399-AC29-1F6618E331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60">
                <a:extLst>
                  <a:ext uri="{FF2B5EF4-FFF2-40B4-BE49-F238E27FC236}">
                    <a16:creationId xmlns:a16="http://schemas.microsoft.com/office/drawing/2014/main" xmlns="" id="{1EC41FCC-8FD4-4D98-A841-D3978F5EB9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61">
                <a:extLst>
                  <a:ext uri="{FF2B5EF4-FFF2-40B4-BE49-F238E27FC236}">
                    <a16:creationId xmlns:a16="http://schemas.microsoft.com/office/drawing/2014/main" xmlns="" id="{B16A0BA9-3296-4D49-8D3D-01B28C88B5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62">
                <a:extLst>
                  <a:ext uri="{FF2B5EF4-FFF2-40B4-BE49-F238E27FC236}">
                    <a16:creationId xmlns:a16="http://schemas.microsoft.com/office/drawing/2014/main" xmlns="" id="{0E359D27-CAF6-4502-8A36-08BBA3D9C0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3">
                <a:extLst>
                  <a:ext uri="{FF2B5EF4-FFF2-40B4-BE49-F238E27FC236}">
                    <a16:creationId xmlns:a16="http://schemas.microsoft.com/office/drawing/2014/main" xmlns="" id="{0DEF301C-41E5-4620-8AEE-3E81DE1265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64">
                <a:extLst>
                  <a:ext uri="{FF2B5EF4-FFF2-40B4-BE49-F238E27FC236}">
                    <a16:creationId xmlns:a16="http://schemas.microsoft.com/office/drawing/2014/main" xmlns="" id="{63314CE1-E33F-4274-BA19-C54E32093B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65">
                <a:extLst>
                  <a:ext uri="{FF2B5EF4-FFF2-40B4-BE49-F238E27FC236}">
                    <a16:creationId xmlns:a16="http://schemas.microsoft.com/office/drawing/2014/main" xmlns="" id="{DF396036-B71A-4FDB-A345-AFBD9CEBD9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44">
                <a:extLst>
                  <a:ext uri="{FF2B5EF4-FFF2-40B4-BE49-F238E27FC236}">
                    <a16:creationId xmlns:a16="http://schemas.microsoft.com/office/drawing/2014/main" xmlns="" id="{41A54732-565E-42DF-803F-AC2CF4677B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3" name="Line 43">
                <a:extLst>
                  <a:ext uri="{FF2B5EF4-FFF2-40B4-BE49-F238E27FC236}">
                    <a16:creationId xmlns:a16="http://schemas.microsoft.com/office/drawing/2014/main" xmlns="" id="{0C256B44-43A5-4F97-8293-E1175E183C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1" name="Group 41">
              <a:extLst>
                <a:ext uri="{FF2B5EF4-FFF2-40B4-BE49-F238E27FC236}">
                  <a16:creationId xmlns:a16="http://schemas.microsoft.com/office/drawing/2014/main" xmlns="" id="{741C4412-1D02-4D25-8C61-1E0CBC352B0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2" name="Line 42">
                <a:extLst>
                  <a:ext uri="{FF2B5EF4-FFF2-40B4-BE49-F238E27FC236}">
                    <a16:creationId xmlns:a16="http://schemas.microsoft.com/office/drawing/2014/main" xmlns="" id="{EB7C4A8B-8D40-4C9C-9AFB-550A1C9E96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43">
                <a:extLst>
                  <a:ext uri="{FF2B5EF4-FFF2-40B4-BE49-F238E27FC236}">
                    <a16:creationId xmlns:a16="http://schemas.microsoft.com/office/drawing/2014/main" xmlns="" id="{2C6B0146-84A0-4231-A969-C9E97C3833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44">
                <a:extLst>
                  <a:ext uri="{FF2B5EF4-FFF2-40B4-BE49-F238E27FC236}">
                    <a16:creationId xmlns:a16="http://schemas.microsoft.com/office/drawing/2014/main" xmlns="" id="{6C19E908-E4DD-4EDB-9361-F7DAC40F29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5">
                <a:extLst>
                  <a:ext uri="{FF2B5EF4-FFF2-40B4-BE49-F238E27FC236}">
                    <a16:creationId xmlns:a16="http://schemas.microsoft.com/office/drawing/2014/main" xmlns="" id="{C4978F8D-2422-4099-8018-0E4145AF7C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6">
                <a:extLst>
                  <a:ext uri="{FF2B5EF4-FFF2-40B4-BE49-F238E27FC236}">
                    <a16:creationId xmlns:a16="http://schemas.microsoft.com/office/drawing/2014/main" xmlns="" id="{0EDECCE1-99BB-40E1-AA91-687DE23EA8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7">
                <a:extLst>
                  <a:ext uri="{FF2B5EF4-FFF2-40B4-BE49-F238E27FC236}">
                    <a16:creationId xmlns:a16="http://schemas.microsoft.com/office/drawing/2014/main" xmlns="" id="{E3D0378F-9C25-4BB5-BFD6-98B3A16301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48">
                <a:extLst>
                  <a:ext uri="{FF2B5EF4-FFF2-40B4-BE49-F238E27FC236}">
                    <a16:creationId xmlns:a16="http://schemas.microsoft.com/office/drawing/2014/main" xmlns="" id="{CDECDC3F-C652-4EA2-8A5E-A15956E6A2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9">
                <a:extLst>
                  <a:ext uri="{FF2B5EF4-FFF2-40B4-BE49-F238E27FC236}">
                    <a16:creationId xmlns:a16="http://schemas.microsoft.com/office/drawing/2014/main" xmlns="" id="{1D8B8604-4F15-4AC4-B40D-4BCDF346D4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0">
                <a:extLst>
                  <a:ext uri="{FF2B5EF4-FFF2-40B4-BE49-F238E27FC236}">
                    <a16:creationId xmlns:a16="http://schemas.microsoft.com/office/drawing/2014/main" xmlns="" id="{4911C62C-4154-44BF-A04C-79D17320A5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51">
                <a:extLst>
                  <a:ext uri="{FF2B5EF4-FFF2-40B4-BE49-F238E27FC236}">
                    <a16:creationId xmlns:a16="http://schemas.microsoft.com/office/drawing/2014/main" xmlns="" id="{12F69446-3C96-4B4D-851E-AA2E9C884C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52">
                <a:extLst>
                  <a:ext uri="{FF2B5EF4-FFF2-40B4-BE49-F238E27FC236}">
                    <a16:creationId xmlns:a16="http://schemas.microsoft.com/office/drawing/2014/main" xmlns="" id="{F2F5C50B-A037-4CDB-B962-C16D202486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3">
                <a:extLst>
                  <a:ext uri="{FF2B5EF4-FFF2-40B4-BE49-F238E27FC236}">
                    <a16:creationId xmlns:a16="http://schemas.microsoft.com/office/drawing/2014/main" xmlns="" id="{027311D4-611F-4F07-9416-C1882DE8EE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4">
                <a:extLst>
                  <a:ext uri="{FF2B5EF4-FFF2-40B4-BE49-F238E27FC236}">
                    <a16:creationId xmlns:a16="http://schemas.microsoft.com/office/drawing/2014/main" xmlns="" id="{DE99F3EE-5EAC-4BA5-924C-D43D9CF9B9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5">
                <a:extLst>
                  <a:ext uri="{FF2B5EF4-FFF2-40B4-BE49-F238E27FC236}">
                    <a16:creationId xmlns:a16="http://schemas.microsoft.com/office/drawing/2014/main" xmlns="" id="{393C700E-808C-4DAB-8074-0CA1EDBF9A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6">
                <a:extLst>
                  <a:ext uri="{FF2B5EF4-FFF2-40B4-BE49-F238E27FC236}">
                    <a16:creationId xmlns:a16="http://schemas.microsoft.com/office/drawing/2014/main" xmlns="" id="{144C33E7-6953-4DCF-B44E-6850F59A24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7">
                <a:extLst>
                  <a:ext uri="{FF2B5EF4-FFF2-40B4-BE49-F238E27FC236}">
                    <a16:creationId xmlns:a16="http://schemas.microsoft.com/office/drawing/2014/main" xmlns="" id="{D768F641-0A88-4EBD-ABFA-B7DBE6478E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8">
                <a:extLst>
                  <a:ext uri="{FF2B5EF4-FFF2-40B4-BE49-F238E27FC236}">
                    <a16:creationId xmlns:a16="http://schemas.microsoft.com/office/drawing/2014/main" xmlns="" id="{57A50518-3525-4A15-BB85-F870F044EC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9">
                <a:extLst>
                  <a:ext uri="{FF2B5EF4-FFF2-40B4-BE49-F238E27FC236}">
                    <a16:creationId xmlns:a16="http://schemas.microsoft.com/office/drawing/2014/main" xmlns="" id="{145CE1FD-2AE9-44D9-87FC-C26E215C3F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60">
                <a:extLst>
                  <a:ext uri="{FF2B5EF4-FFF2-40B4-BE49-F238E27FC236}">
                    <a16:creationId xmlns:a16="http://schemas.microsoft.com/office/drawing/2014/main" xmlns="" id="{B4284646-93E2-4502-B12A-F6A0A4D114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61">
                <a:extLst>
                  <a:ext uri="{FF2B5EF4-FFF2-40B4-BE49-F238E27FC236}">
                    <a16:creationId xmlns:a16="http://schemas.microsoft.com/office/drawing/2014/main" xmlns="" id="{1C2D9256-4983-4589-9B2D-FF2485C612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62">
                <a:extLst>
                  <a:ext uri="{FF2B5EF4-FFF2-40B4-BE49-F238E27FC236}">
                    <a16:creationId xmlns:a16="http://schemas.microsoft.com/office/drawing/2014/main" xmlns="" id="{996E8870-A736-4AEC-BE84-3269710694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3">
                <a:extLst>
                  <a:ext uri="{FF2B5EF4-FFF2-40B4-BE49-F238E27FC236}">
                    <a16:creationId xmlns:a16="http://schemas.microsoft.com/office/drawing/2014/main" xmlns="" id="{EA8F8833-70EB-4561-A72D-A052CCAE27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64">
                <a:extLst>
                  <a:ext uri="{FF2B5EF4-FFF2-40B4-BE49-F238E27FC236}">
                    <a16:creationId xmlns:a16="http://schemas.microsoft.com/office/drawing/2014/main" xmlns="" id="{F7602C5D-A145-46D2-8AC8-2E1967209E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65">
                <a:extLst>
                  <a:ext uri="{FF2B5EF4-FFF2-40B4-BE49-F238E27FC236}">
                    <a16:creationId xmlns:a16="http://schemas.microsoft.com/office/drawing/2014/main" xmlns="" id="{2993258F-00A9-4854-A88B-8CCDD9A6C1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4">
                <a:extLst>
                  <a:ext uri="{FF2B5EF4-FFF2-40B4-BE49-F238E27FC236}">
                    <a16:creationId xmlns:a16="http://schemas.microsoft.com/office/drawing/2014/main" xmlns="" id="{E1B5EDDC-A844-4208-89E4-D223D1C2D6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43">
                <a:extLst>
                  <a:ext uri="{FF2B5EF4-FFF2-40B4-BE49-F238E27FC236}">
                    <a16:creationId xmlns:a16="http://schemas.microsoft.com/office/drawing/2014/main" xmlns="" id="{21024CA1-9D98-40A6-BA56-F7FD1740D0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xmlns="" id="{93C74D6C-B4CB-4317-A01C-BEDA12B282D8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2"/>
              </a:solidFill>
            </a:endParaRPr>
          </a:p>
        </p:txBody>
      </p:sp>
      <p:sp>
        <p:nvSpPr>
          <p:cNvPr id="97" name="Footer Placeholder 4">
            <a:extLst>
              <a:ext uri="{FF2B5EF4-FFF2-40B4-BE49-F238E27FC236}">
                <a16:creationId xmlns:a16="http://schemas.microsoft.com/office/drawing/2014/main" xmlns="" id="{94ECF00E-E292-47DA-B1F6-E213AE9D23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98" name="Slide Number Placeholder 5">
            <a:extLst>
              <a:ext uri="{FF2B5EF4-FFF2-40B4-BE49-F238E27FC236}">
                <a16:creationId xmlns:a16="http://schemas.microsoft.com/office/drawing/2014/main" xmlns="" id="{4D03260B-C440-42F5-88F0-5B6B634972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99" name="Footer Placeholder 4">
            <a:extLst>
              <a:ext uri="{FF2B5EF4-FFF2-40B4-BE49-F238E27FC236}">
                <a16:creationId xmlns:a16="http://schemas.microsoft.com/office/drawing/2014/main" xmlns="" id="{B22A5F98-A4A0-4DF9-B232-A7306C9AF4C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2"/>
                </a:solidFill>
              </a:rPr>
              <a:t>|</a:t>
            </a:r>
            <a:endParaRPr lang="en-GB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6750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illustration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104">
            <a:extLst>
              <a:ext uri="{FF2B5EF4-FFF2-40B4-BE49-F238E27FC236}">
                <a16:creationId xmlns:a16="http://schemas.microsoft.com/office/drawing/2014/main" xmlns="" id="{8DEEDEAB-07AC-4CA5-985D-69AA41EB0960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06" name="Group 21">
              <a:extLst>
                <a:ext uri="{FF2B5EF4-FFF2-40B4-BE49-F238E27FC236}">
                  <a16:creationId xmlns:a16="http://schemas.microsoft.com/office/drawing/2014/main" xmlns="" id="{9AC0E310-FCA4-4098-AF93-BB89DBEF9F3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8" name="Line 22">
                <a:extLst>
                  <a:ext uri="{FF2B5EF4-FFF2-40B4-BE49-F238E27FC236}">
                    <a16:creationId xmlns:a16="http://schemas.microsoft.com/office/drawing/2014/main" xmlns="" id="{BCE2CB09-FC89-4B08-8148-FA501944F1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23">
                <a:extLst>
                  <a:ext uri="{FF2B5EF4-FFF2-40B4-BE49-F238E27FC236}">
                    <a16:creationId xmlns:a16="http://schemas.microsoft.com/office/drawing/2014/main" xmlns="" id="{54CE9BD8-29DC-490F-B445-E5D1B226B6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24">
                <a:extLst>
                  <a:ext uri="{FF2B5EF4-FFF2-40B4-BE49-F238E27FC236}">
                    <a16:creationId xmlns:a16="http://schemas.microsoft.com/office/drawing/2014/main" xmlns="" id="{A1732B86-A5AA-4E48-9463-B34DDE44AD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25">
                <a:extLst>
                  <a:ext uri="{FF2B5EF4-FFF2-40B4-BE49-F238E27FC236}">
                    <a16:creationId xmlns:a16="http://schemas.microsoft.com/office/drawing/2014/main" xmlns="" id="{CCC28521-C5CD-462B-A2F8-E76ECB0B57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26">
                <a:extLst>
                  <a:ext uri="{FF2B5EF4-FFF2-40B4-BE49-F238E27FC236}">
                    <a16:creationId xmlns:a16="http://schemas.microsoft.com/office/drawing/2014/main" xmlns="" id="{6A5CA4EF-DDD8-426E-9295-5511B46615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27">
                <a:extLst>
                  <a:ext uri="{FF2B5EF4-FFF2-40B4-BE49-F238E27FC236}">
                    <a16:creationId xmlns:a16="http://schemas.microsoft.com/office/drawing/2014/main" xmlns="" id="{A4BBA650-5D28-4E9C-99FC-3A0E731B24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8">
                <a:extLst>
                  <a:ext uri="{FF2B5EF4-FFF2-40B4-BE49-F238E27FC236}">
                    <a16:creationId xmlns:a16="http://schemas.microsoft.com/office/drawing/2014/main" xmlns="" id="{A83DE94E-B488-468A-A49A-52B0E673D4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1">
                <a:extLst>
                  <a:ext uri="{FF2B5EF4-FFF2-40B4-BE49-F238E27FC236}">
                    <a16:creationId xmlns:a16="http://schemas.microsoft.com/office/drawing/2014/main" xmlns="" id="{3778940F-97C3-44D8-A4C9-1CD6A6047F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2">
                <a:extLst>
                  <a:ext uri="{FF2B5EF4-FFF2-40B4-BE49-F238E27FC236}">
                    <a16:creationId xmlns:a16="http://schemas.microsoft.com/office/drawing/2014/main" xmlns="" id="{B959BE36-E398-4039-AB89-F17A81AB8C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33">
                <a:extLst>
                  <a:ext uri="{FF2B5EF4-FFF2-40B4-BE49-F238E27FC236}">
                    <a16:creationId xmlns:a16="http://schemas.microsoft.com/office/drawing/2014/main" xmlns="" id="{FFE279EE-6EC5-42D0-9754-8D37092AE7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34">
                <a:extLst>
                  <a:ext uri="{FF2B5EF4-FFF2-40B4-BE49-F238E27FC236}">
                    <a16:creationId xmlns:a16="http://schemas.microsoft.com/office/drawing/2014/main" xmlns="" id="{05F6B11E-87FD-4405-840E-09059C88CF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35">
                <a:extLst>
                  <a:ext uri="{FF2B5EF4-FFF2-40B4-BE49-F238E27FC236}">
                    <a16:creationId xmlns:a16="http://schemas.microsoft.com/office/drawing/2014/main" xmlns="" id="{39AF4DB9-5BF4-4514-BC27-F0180CF8EE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6">
                <a:extLst>
                  <a:ext uri="{FF2B5EF4-FFF2-40B4-BE49-F238E27FC236}">
                    <a16:creationId xmlns:a16="http://schemas.microsoft.com/office/drawing/2014/main" xmlns="" id="{46847B0C-7373-401F-94E3-0C9329971D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7">
                <a:extLst>
                  <a:ext uri="{FF2B5EF4-FFF2-40B4-BE49-F238E27FC236}">
                    <a16:creationId xmlns:a16="http://schemas.microsoft.com/office/drawing/2014/main" xmlns="" id="{C04142BC-113B-4369-BC47-8C804B7201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8">
                <a:extLst>
                  <a:ext uri="{FF2B5EF4-FFF2-40B4-BE49-F238E27FC236}">
                    <a16:creationId xmlns:a16="http://schemas.microsoft.com/office/drawing/2014/main" xmlns="" id="{EF7CC19A-89D0-401F-9638-79D30C8D16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8">
                <a:extLst>
                  <a:ext uri="{FF2B5EF4-FFF2-40B4-BE49-F238E27FC236}">
                    <a16:creationId xmlns:a16="http://schemas.microsoft.com/office/drawing/2014/main" xmlns="" id="{B86DFAB4-672C-4E43-BBDC-7B8BE83EA4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7" name="Group 21">
              <a:extLst>
                <a:ext uri="{FF2B5EF4-FFF2-40B4-BE49-F238E27FC236}">
                  <a16:creationId xmlns:a16="http://schemas.microsoft.com/office/drawing/2014/main" xmlns="" id="{EB62DC27-8A5C-4F52-BE11-986635C72E2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2" name="Line 22">
                <a:extLst>
                  <a:ext uri="{FF2B5EF4-FFF2-40B4-BE49-F238E27FC236}">
                    <a16:creationId xmlns:a16="http://schemas.microsoft.com/office/drawing/2014/main" xmlns="" id="{F4CB8E3D-08E7-46F0-AF5D-8ECEEFE322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23">
                <a:extLst>
                  <a:ext uri="{FF2B5EF4-FFF2-40B4-BE49-F238E27FC236}">
                    <a16:creationId xmlns:a16="http://schemas.microsoft.com/office/drawing/2014/main" xmlns="" id="{4AF95234-AFEC-4E62-828F-78A8CE9974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24">
                <a:extLst>
                  <a:ext uri="{FF2B5EF4-FFF2-40B4-BE49-F238E27FC236}">
                    <a16:creationId xmlns:a16="http://schemas.microsoft.com/office/drawing/2014/main" xmlns="" id="{663BAE2E-3E20-4854-8B80-8B4A592D8C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25">
                <a:extLst>
                  <a:ext uri="{FF2B5EF4-FFF2-40B4-BE49-F238E27FC236}">
                    <a16:creationId xmlns:a16="http://schemas.microsoft.com/office/drawing/2014/main" xmlns="" id="{0E5CC160-9879-4E81-B426-41278F94D4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26">
                <a:extLst>
                  <a:ext uri="{FF2B5EF4-FFF2-40B4-BE49-F238E27FC236}">
                    <a16:creationId xmlns:a16="http://schemas.microsoft.com/office/drawing/2014/main" xmlns="" id="{2930BC95-2361-4E41-A40B-7BE6CB9DCA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27">
                <a:extLst>
                  <a:ext uri="{FF2B5EF4-FFF2-40B4-BE49-F238E27FC236}">
                    <a16:creationId xmlns:a16="http://schemas.microsoft.com/office/drawing/2014/main" xmlns="" id="{DE0914E4-B0D6-4435-8251-117D535FB2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8">
                <a:extLst>
                  <a:ext uri="{FF2B5EF4-FFF2-40B4-BE49-F238E27FC236}">
                    <a16:creationId xmlns:a16="http://schemas.microsoft.com/office/drawing/2014/main" xmlns="" id="{FC43A424-07E3-418E-8267-EBFECD3D88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1">
                <a:extLst>
                  <a:ext uri="{FF2B5EF4-FFF2-40B4-BE49-F238E27FC236}">
                    <a16:creationId xmlns:a16="http://schemas.microsoft.com/office/drawing/2014/main" xmlns="" id="{7F58EF74-0005-4995-AC59-0661AD68A7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2">
                <a:extLst>
                  <a:ext uri="{FF2B5EF4-FFF2-40B4-BE49-F238E27FC236}">
                    <a16:creationId xmlns:a16="http://schemas.microsoft.com/office/drawing/2014/main" xmlns="" id="{55D2F037-658C-4DCD-99EE-765B6F4789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33">
                <a:extLst>
                  <a:ext uri="{FF2B5EF4-FFF2-40B4-BE49-F238E27FC236}">
                    <a16:creationId xmlns:a16="http://schemas.microsoft.com/office/drawing/2014/main" xmlns="" id="{999BBE41-5C75-418C-8362-029FB97888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34">
                <a:extLst>
                  <a:ext uri="{FF2B5EF4-FFF2-40B4-BE49-F238E27FC236}">
                    <a16:creationId xmlns:a16="http://schemas.microsoft.com/office/drawing/2014/main" xmlns="" id="{DAFB6E81-65F9-405C-A4CC-FD3CD0F2C6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35">
                <a:extLst>
                  <a:ext uri="{FF2B5EF4-FFF2-40B4-BE49-F238E27FC236}">
                    <a16:creationId xmlns:a16="http://schemas.microsoft.com/office/drawing/2014/main" xmlns="" id="{1AB2EA8F-0F9B-4B23-9C17-903B64D0A3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6">
                <a:extLst>
                  <a:ext uri="{FF2B5EF4-FFF2-40B4-BE49-F238E27FC236}">
                    <a16:creationId xmlns:a16="http://schemas.microsoft.com/office/drawing/2014/main" xmlns="" id="{7C8AB1B9-2925-4D62-A7C5-21D19E6F2D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7">
                <a:extLst>
                  <a:ext uri="{FF2B5EF4-FFF2-40B4-BE49-F238E27FC236}">
                    <a16:creationId xmlns:a16="http://schemas.microsoft.com/office/drawing/2014/main" xmlns="" id="{2ABF6409-5F61-46F7-8402-792C0D9B0F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8">
                <a:extLst>
                  <a:ext uri="{FF2B5EF4-FFF2-40B4-BE49-F238E27FC236}">
                    <a16:creationId xmlns:a16="http://schemas.microsoft.com/office/drawing/2014/main" xmlns="" id="{FAF7B3EF-8EBB-4FAE-8832-04B4383A4C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8">
                <a:extLst>
                  <a:ext uri="{FF2B5EF4-FFF2-40B4-BE49-F238E27FC236}">
                    <a16:creationId xmlns:a16="http://schemas.microsoft.com/office/drawing/2014/main" xmlns="" id="{B8FF0557-7B8E-43AD-8DC2-85794CA317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8" name="Group 41">
              <a:extLst>
                <a:ext uri="{FF2B5EF4-FFF2-40B4-BE49-F238E27FC236}">
                  <a16:creationId xmlns:a16="http://schemas.microsoft.com/office/drawing/2014/main" xmlns="" id="{BBAB571F-157E-437D-978B-9C1B6231D24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36" name="Line 42">
                <a:extLst>
                  <a:ext uri="{FF2B5EF4-FFF2-40B4-BE49-F238E27FC236}">
                    <a16:creationId xmlns:a16="http://schemas.microsoft.com/office/drawing/2014/main" xmlns="" id="{198EFD92-BF99-450B-9120-F7F07252D2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43">
                <a:extLst>
                  <a:ext uri="{FF2B5EF4-FFF2-40B4-BE49-F238E27FC236}">
                    <a16:creationId xmlns:a16="http://schemas.microsoft.com/office/drawing/2014/main" xmlns="" id="{0BED9AE4-FFC0-41D4-B930-208199C657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44">
                <a:extLst>
                  <a:ext uri="{FF2B5EF4-FFF2-40B4-BE49-F238E27FC236}">
                    <a16:creationId xmlns:a16="http://schemas.microsoft.com/office/drawing/2014/main" xmlns="" id="{44845D57-07DF-4D1D-A889-D913BEA220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9" name="Line 45">
                <a:extLst>
                  <a:ext uri="{FF2B5EF4-FFF2-40B4-BE49-F238E27FC236}">
                    <a16:creationId xmlns:a16="http://schemas.microsoft.com/office/drawing/2014/main" xmlns="" id="{82E1492D-773A-4217-98D2-EB35F2A1FB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6">
                <a:extLst>
                  <a:ext uri="{FF2B5EF4-FFF2-40B4-BE49-F238E27FC236}">
                    <a16:creationId xmlns:a16="http://schemas.microsoft.com/office/drawing/2014/main" xmlns="" id="{EF999D2D-8A06-47E9-BAED-D24A302197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47">
                <a:extLst>
                  <a:ext uri="{FF2B5EF4-FFF2-40B4-BE49-F238E27FC236}">
                    <a16:creationId xmlns:a16="http://schemas.microsoft.com/office/drawing/2014/main" xmlns="" id="{DB59E2DB-542E-492F-833F-D4BC2FD0BF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8">
                <a:extLst>
                  <a:ext uri="{FF2B5EF4-FFF2-40B4-BE49-F238E27FC236}">
                    <a16:creationId xmlns:a16="http://schemas.microsoft.com/office/drawing/2014/main" xmlns="" id="{8890B6C3-68D3-4554-8058-B8DB767D83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9">
                <a:extLst>
                  <a:ext uri="{FF2B5EF4-FFF2-40B4-BE49-F238E27FC236}">
                    <a16:creationId xmlns:a16="http://schemas.microsoft.com/office/drawing/2014/main" xmlns="" id="{48C04BBB-E8CD-4E01-BD12-E07704AFC2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0">
                <a:extLst>
                  <a:ext uri="{FF2B5EF4-FFF2-40B4-BE49-F238E27FC236}">
                    <a16:creationId xmlns:a16="http://schemas.microsoft.com/office/drawing/2014/main" xmlns="" id="{34427C1A-BB3E-4556-A980-6F8275CE71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1">
                <a:extLst>
                  <a:ext uri="{FF2B5EF4-FFF2-40B4-BE49-F238E27FC236}">
                    <a16:creationId xmlns:a16="http://schemas.microsoft.com/office/drawing/2014/main" xmlns="" id="{1A21A7BF-1D54-465F-8DD5-B3270E9FC6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2">
                <a:extLst>
                  <a:ext uri="{FF2B5EF4-FFF2-40B4-BE49-F238E27FC236}">
                    <a16:creationId xmlns:a16="http://schemas.microsoft.com/office/drawing/2014/main" xmlns="" id="{F8ADBB5E-9F1A-40EC-B695-7E76D4D2DA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53">
                <a:extLst>
                  <a:ext uri="{FF2B5EF4-FFF2-40B4-BE49-F238E27FC236}">
                    <a16:creationId xmlns:a16="http://schemas.microsoft.com/office/drawing/2014/main" xmlns="" id="{B64E6A53-0F82-4DAF-B09C-5526D15C51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54">
                <a:extLst>
                  <a:ext uri="{FF2B5EF4-FFF2-40B4-BE49-F238E27FC236}">
                    <a16:creationId xmlns:a16="http://schemas.microsoft.com/office/drawing/2014/main" xmlns="" id="{8983CC95-1F3F-4776-8FFF-C9D14293BD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5">
                <a:extLst>
                  <a:ext uri="{FF2B5EF4-FFF2-40B4-BE49-F238E27FC236}">
                    <a16:creationId xmlns:a16="http://schemas.microsoft.com/office/drawing/2014/main" xmlns="" id="{8F3C02C2-7A46-4ABE-BE3A-DA56604357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6">
                <a:extLst>
                  <a:ext uri="{FF2B5EF4-FFF2-40B4-BE49-F238E27FC236}">
                    <a16:creationId xmlns:a16="http://schemas.microsoft.com/office/drawing/2014/main" xmlns="" id="{29BC72AB-A34E-4C03-B9E9-CC1A770094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7">
                <a:extLst>
                  <a:ext uri="{FF2B5EF4-FFF2-40B4-BE49-F238E27FC236}">
                    <a16:creationId xmlns:a16="http://schemas.microsoft.com/office/drawing/2014/main" xmlns="" id="{197DA9A0-CDFA-4A9A-8164-9C06D3ADEC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8">
                <a:extLst>
                  <a:ext uri="{FF2B5EF4-FFF2-40B4-BE49-F238E27FC236}">
                    <a16:creationId xmlns:a16="http://schemas.microsoft.com/office/drawing/2014/main" xmlns="" id="{0A5B870F-2022-4D3C-B364-4DE3E8BC26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9">
                <a:extLst>
                  <a:ext uri="{FF2B5EF4-FFF2-40B4-BE49-F238E27FC236}">
                    <a16:creationId xmlns:a16="http://schemas.microsoft.com/office/drawing/2014/main" xmlns="" id="{803835E0-9F9A-4A46-B033-8E00AFCCA8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60">
                <a:extLst>
                  <a:ext uri="{FF2B5EF4-FFF2-40B4-BE49-F238E27FC236}">
                    <a16:creationId xmlns:a16="http://schemas.microsoft.com/office/drawing/2014/main" xmlns="" id="{28338992-8899-48DF-9E4A-F87ED57374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61">
                <a:extLst>
                  <a:ext uri="{FF2B5EF4-FFF2-40B4-BE49-F238E27FC236}">
                    <a16:creationId xmlns:a16="http://schemas.microsoft.com/office/drawing/2014/main" xmlns="" id="{2851BD29-6123-466B-8253-10A7FE6432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62">
                <a:extLst>
                  <a:ext uri="{FF2B5EF4-FFF2-40B4-BE49-F238E27FC236}">
                    <a16:creationId xmlns:a16="http://schemas.microsoft.com/office/drawing/2014/main" xmlns="" id="{EB4BF825-B1FC-4564-8529-304FB19D15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63">
                <a:extLst>
                  <a:ext uri="{FF2B5EF4-FFF2-40B4-BE49-F238E27FC236}">
                    <a16:creationId xmlns:a16="http://schemas.microsoft.com/office/drawing/2014/main" xmlns="" id="{809AB253-A90B-43ED-92D5-229252F038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64">
                <a:extLst>
                  <a:ext uri="{FF2B5EF4-FFF2-40B4-BE49-F238E27FC236}">
                    <a16:creationId xmlns:a16="http://schemas.microsoft.com/office/drawing/2014/main" xmlns="" id="{BA940E8D-922E-4FA0-BEDD-146BBF539A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5">
                <a:extLst>
                  <a:ext uri="{FF2B5EF4-FFF2-40B4-BE49-F238E27FC236}">
                    <a16:creationId xmlns:a16="http://schemas.microsoft.com/office/drawing/2014/main" xmlns="" id="{B5969932-61A1-40E6-88FE-B69A905A03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44">
                <a:extLst>
                  <a:ext uri="{FF2B5EF4-FFF2-40B4-BE49-F238E27FC236}">
                    <a16:creationId xmlns:a16="http://schemas.microsoft.com/office/drawing/2014/main" xmlns="" id="{988F70C6-6416-4999-BC41-4825229FE3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1" name="Line 43">
                <a:extLst>
                  <a:ext uri="{FF2B5EF4-FFF2-40B4-BE49-F238E27FC236}">
                    <a16:creationId xmlns:a16="http://schemas.microsoft.com/office/drawing/2014/main" xmlns="" id="{86348B4A-CF8C-4454-BF0E-72AEE2EE80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9" name="Group 41">
              <a:extLst>
                <a:ext uri="{FF2B5EF4-FFF2-40B4-BE49-F238E27FC236}">
                  <a16:creationId xmlns:a16="http://schemas.microsoft.com/office/drawing/2014/main" xmlns="" id="{CCAF5747-BDFC-4E81-B6B4-61FB1A25E18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0" name="Line 42">
                <a:extLst>
                  <a:ext uri="{FF2B5EF4-FFF2-40B4-BE49-F238E27FC236}">
                    <a16:creationId xmlns:a16="http://schemas.microsoft.com/office/drawing/2014/main" xmlns="" id="{06DE3720-8943-4191-9AC3-3E6A561D58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43">
                <a:extLst>
                  <a:ext uri="{FF2B5EF4-FFF2-40B4-BE49-F238E27FC236}">
                    <a16:creationId xmlns:a16="http://schemas.microsoft.com/office/drawing/2014/main" xmlns="" id="{ACD26179-1E9B-463E-B618-1283E1DB9B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44">
                <a:extLst>
                  <a:ext uri="{FF2B5EF4-FFF2-40B4-BE49-F238E27FC236}">
                    <a16:creationId xmlns:a16="http://schemas.microsoft.com/office/drawing/2014/main" xmlns="" id="{5132E7AD-CAC3-43CB-BF71-0A6F504CBA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45">
                <a:extLst>
                  <a:ext uri="{FF2B5EF4-FFF2-40B4-BE49-F238E27FC236}">
                    <a16:creationId xmlns:a16="http://schemas.microsoft.com/office/drawing/2014/main" xmlns="" id="{6D8023C7-8795-4FBB-A48D-A96E145CF8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46">
                <a:extLst>
                  <a:ext uri="{FF2B5EF4-FFF2-40B4-BE49-F238E27FC236}">
                    <a16:creationId xmlns:a16="http://schemas.microsoft.com/office/drawing/2014/main" xmlns="" id="{342EA994-3033-4A99-8D85-B976D2B53A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7">
                <a:extLst>
                  <a:ext uri="{FF2B5EF4-FFF2-40B4-BE49-F238E27FC236}">
                    <a16:creationId xmlns:a16="http://schemas.microsoft.com/office/drawing/2014/main" xmlns="" id="{459FAC76-EF4D-4249-953D-26C122A087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8">
                <a:extLst>
                  <a:ext uri="{FF2B5EF4-FFF2-40B4-BE49-F238E27FC236}">
                    <a16:creationId xmlns:a16="http://schemas.microsoft.com/office/drawing/2014/main" xmlns="" id="{1AC29705-7A80-4287-88DC-24D5D9C348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9">
                <a:extLst>
                  <a:ext uri="{FF2B5EF4-FFF2-40B4-BE49-F238E27FC236}">
                    <a16:creationId xmlns:a16="http://schemas.microsoft.com/office/drawing/2014/main" xmlns="" id="{FF64AC27-98B0-412C-BB1E-98D9F721F1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50">
                <a:extLst>
                  <a:ext uri="{FF2B5EF4-FFF2-40B4-BE49-F238E27FC236}">
                    <a16:creationId xmlns:a16="http://schemas.microsoft.com/office/drawing/2014/main" xmlns="" id="{E283CFA8-F5E9-4E85-9BE9-E0DB259F7E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1">
                <a:extLst>
                  <a:ext uri="{FF2B5EF4-FFF2-40B4-BE49-F238E27FC236}">
                    <a16:creationId xmlns:a16="http://schemas.microsoft.com/office/drawing/2014/main" xmlns="" id="{99E9C9AE-7932-49C0-AF6C-D9B2D58BF8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2">
                <a:extLst>
                  <a:ext uri="{FF2B5EF4-FFF2-40B4-BE49-F238E27FC236}">
                    <a16:creationId xmlns:a16="http://schemas.microsoft.com/office/drawing/2014/main" xmlns="" id="{06E68CF4-619B-4380-8598-6BA01906A6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53">
                <a:extLst>
                  <a:ext uri="{FF2B5EF4-FFF2-40B4-BE49-F238E27FC236}">
                    <a16:creationId xmlns:a16="http://schemas.microsoft.com/office/drawing/2014/main" xmlns="" id="{9558930C-0160-4A58-9669-86633B5516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54">
                <a:extLst>
                  <a:ext uri="{FF2B5EF4-FFF2-40B4-BE49-F238E27FC236}">
                    <a16:creationId xmlns:a16="http://schemas.microsoft.com/office/drawing/2014/main" xmlns="" id="{EC6C7E64-BF73-4431-80D7-B48BBBB144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5">
                <a:extLst>
                  <a:ext uri="{FF2B5EF4-FFF2-40B4-BE49-F238E27FC236}">
                    <a16:creationId xmlns:a16="http://schemas.microsoft.com/office/drawing/2014/main" xmlns="" id="{9F64311B-7395-4D3D-B986-A3569D7508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6">
                <a:extLst>
                  <a:ext uri="{FF2B5EF4-FFF2-40B4-BE49-F238E27FC236}">
                    <a16:creationId xmlns:a16="http://schemas.microsoft.com/office/drawing/2014/main" xmlns="" id="{53A20E8F-5D54-4196-A14E-33C2152610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7">
                <a:extLst>
                  <a:ext uri="{FF2B5EF4-FFF2-40B4-BE49-F238E27FC236}">
                    <a16:creationId xmlns:a16="http://schemas.microsoft.com/office/drawing/2014/main" xmlns="" id="{0E046A5B-7E46-4617-9D70-15DC794143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8">
                <a:extLst>
                  <a:ext uri="{FF2B5EF4-FFF2-40B4-BE49-F238E27FC236}">
                    <a16:creationId xmlns:a16="http://schemas.microsoft.com/office/drawing/2014/main" xmlns="" id="{2DBCCE0A-3F03-41E6-A024-0F5BA8C4D7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9">
                <a:extLst>
                  <a:ext uri="{FF2B5EF4-FFF2-40B4-BE49-F238E27FC236}">
                    <a16:creationId xmlns:a16="http://schemas.microsoft.com/office/drawing/2014/main" xmlns="" id="{B4CFDF55-66EA-4C05-A6A9-B90E6F17B3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60">
                <a:extLst>
                  <a:ext uri="{FF2B5EF4-FFF2-40B4-BE49-F238E27FC236}">
                    <a16:creationId xmlns:a16="http://schemas.microsoft.com/office/drawing/2014/main" xmlns="" id="{51FAA8F0-201B-4EF7-B22E-72734E5BE4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61">
                <a:extLst>
                  <a:ext uri="{FF2B5EF4-FFF2-40B4-BE49-F238E27FC236}">
                    <a16:creationId xmlns:a16="http://schemas.microsoft.com/office/drawing/2014/main" xmlns="" id="{F9008BD7-9128-497D-B387-45808FF059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62">
                <a:extLst>
                  <a:ext uri="{FF2B5EF4-FFF2-40B4-BE49-F238E27FC236}">
                    <a16:creationId xmlns:a16="http://schemas.microsoft.com/office/drawing/2014/main" xmlns="" id="{BE96269D-C387-47AC-ACFF-7FDA7AD38D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63">
                <a:extLst>
                  <a:ext uri="{FF2B5EF4-FFF2-40B4-BE49-F238E27FC236}">
                    <a16:creationId xmlns:a16="http://schemas.microsoft.com/office/drawing/2014/main" xmlns="" id="{F693B720-E652-40F3-BD02-3092AA67C2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64">
                <a:extLst>
                  <a:ext uri="{FF2B5EF4-FFF2-40B4-BE49-F238E27FC236}">
                    <a16:creationId xmlns:a16="http://schemas.microsoft.com/office/drawing/2014/main" xmlns="" id="{4B75EBDA-899F-4CB1-A5BC-82BD1F2948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5">
                <a:extLst>
                  <a:ext uri="{FF2B5EF4-FFF2-40B4-BE49-F238E27FC236}">
                    <a16:creationId xmlns:a16="http://schemas.microsoft.com/office/drawing/2014/main" xmlns="" id="{6AA9A1CE-0981-40C2-989A-C734A636AC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4">
                <a:extLst>
                  <a:ext uri="{FF2B5EF4-FFF2-40B4-BE49-F238E27FC236}">
                    <a16:creationId xmlns:a16="http://schemas.microsoft.com/office/drawing/2014/main" xmlns="" id="{22E1B503-BE3C-429C-BBA9-5301EFAC63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3">
                <a:extLst>
                  <a:ext uri="{FF2B5EF4-FFF2-40B4-BE49-F238E27FC236}">
                    <a16:creationId xmlns:a16="http://schemas.microsoft.com/office/drawing/2014/main" xmlns="" id="{2B6374BF-D6A1-48F1-9D9B-A5585E3A68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xmlns="" id="{E9670613-4163-4AC3-9D72-7ABA1F59ED1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lIns="6480000" tIns="72000" rIns="72000" bIns="72000" anchor="ctr" anchorCtr="0"/>
          <a:lstStyle>
            <a:lvl1pPr marL="0" marR="0" indent="0" algn="l" defTabSz="91435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tabLst/>
              <a:defRPr>
                <a:solidFill>
                  <a:schemeClr val="accent2"/>
                </a:solidFill>
              </a:defRPr>
            </a:lvl1pPr>
          </a:lstStyle>
          <a:p>
            <a:pPr marL="0" marR="0" lvl="0" indent="0" algn="l" defTabSz="91435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tabLst/>
              <a:defRPr/>
            </a:pPr>
            <a:r>
              <a:rPr lang="en-GB" dirty="0"/>
              <a:t>Click on icon to insert a full-page picture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0727AE9F-1DC9-4272-9826-956EB8FFB6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901107"/>
            <a:ext cx="4360864" cy="1865126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xmlns="" id="{D72DAC07-2F43-4E99-B990-D1803617B3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070724" y="4128379"/>
            <a:ext cx="4359277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edit.</a:t>
            </a:r>
          </a:p>
        </p:txBody>
      </p:sp>
      <p:sp>
        <p:nvSpPr>
          <p:cNvPr id="97" name="Footer Placeholder 4">
            <a:extLst>
              <a:ext uri="{FF2B5EF4-FFF2-40B4-BE49-F238E27FC236}">
                <a16:creationId xmlns:a16="http://schemas.microsoft.com/office/drawing/2014/main" xmlns="" id="{FD751858-F268-496C-A7B6-6EAB59287C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98" name="Slide Number Placeholder 5">
            <a:extLst>
              <a:ext uri="{FF2B5EF4-FFF2-40B4-BE49-F238E27FC236}">
                <a16:creationId xmlns:a16="http://schemas.microsoft.com/office/drawing/2014/main" xmlns="" id="{9D76A634-8BEE-4ECD-99B0-6EE85024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99" name="Footer Placeholder 4">
            <a:extLst>
              <a:ext uri="{FF2B5EF4-FFF2-40B4-BE49-F238E27FC236}">
                <a16:creationId xmlns:a16="http://schemas.microsoft.com/office/drawing/2014/main" xmlns="" id="{0BFEAB39-0DEA-4AB8-A076-DAE1D2EADE5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0913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illustration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104">
            <a:extLst>
              <a:ext uri="{FF2B5EF4-FFF2-40B4-BE49-F238E27FC236}">
                <a16:creationId xmlns:a16="http://schemas.microsoft.com/office/drawing/2014/main" xmlns="" id="{8DEEDEAB-07AC-4CA5-985D-69AA41EB0960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06" name="Group 21">
              <a:extLst>
                <a:ext uri="{FF2B5EF4-FFF2-40B4-BE49-F238E27FC236}">
                  <a16:creationId xmlns:a16="http://schemas.microsoft.com/office/drawing/2014/main" xmlns="" id="{9AC0E310-FCA4-4098-AF93-BB89DBEF9F3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8" name="Line 22">
                <a:extLst>
                  <a:ext uri="{FF2B5EF4-FFF2-40B4-BE49-F238E27FC236}">
                    <a16:creationId xmlns:a16="http://schemas.microsoft.com/office/drawing/2014/main" xmlns="" id="{BCE2CB09-FC89-4B08-8148-FA501944F1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23">
                <a:extLst>
                  <a:ext uri="{FF2B5EF4-FFF2-40B4-BE49-F238E27FC236}">
                    <a16:creationId xmlns:a16="http://schemas.microsoft.com/office/drawing/2014/main" xmlns="" id="{54CE9BD8-29DC-490F-B445-E5D1B226B6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24">
                <a:extLst>
                  <a:ext uri="{FF2B5EF4-FFF2-40B4-BE49-F238E27FC236}">
                    <a16:creationId xmlns:a16="http://schemas.microsoft.com/office/drawing/2014/main" xmlns="" id="{A1732B86-A5AA-4E48-9463-B34DDE44AD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25">
                <a:extLst>
                  <a:ext uri="{FF2B5EF4-FFF2-40B4-BE49-F238E27FC236}">
                    <a16:creationId xmlns:a16="http://schemas.microsoft.com/office/drawing/2014/main" xmlns="" id="{CCC28521-C5CD-462B-A2F8-E76ECB0B57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26">
                <a:extLst>
                  <a:ext uri="{FF2B5EF4-FFF2-40B4-BE49-F238E27FC236}">
                    <a16:creationId xmlns:a16="http://schemas.microsoft.com/office/drawing/2014/main" xmlns="" id="{6A5CA4EF-DDD8-426E-9295-5511B46615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27">
                <a:extLst>
                  <a:ext uri="{FF2B5EF4-FFF2-40B4-BE49-F238E27FC236}">
                    <a16:creationId xmlns:a16="http://schemas.microsoft.com/office/drawing/2014/main" xmlns="" id="{A4BBA650-5D28-4E9C-99FC-3A0E731B24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8">
                <a:extLst>
                  <a:ext uri="{FF2B5EF4-FFF2-40B4-BE49-F238E27FC236}">
                    <a16:creationId xmlns:a16="http://schemas.microsoft.com/office/drawing/2014/main" xmlns="" id="{A83DE94E-B488-468A-A49A-52B0E673D4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1">
                <a:extLst>
                  <a:ext uri="{FF2B5EF4-FFF2-40B4-BE49-F238E27FC236}">
                    <a16:creationId xmlns:a16="http://schemas.microsoft.com/office/drawing/2014/main" xmlns="" id="{3778940F-97C3-44D8-A4C9-1CD6A6047F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2">
                <a:extLst>
                  <a:ext uri="{FF2B5EF4-FFF2-40B4-BE49-F238E27FC236}">
                    <a16:creationId xmlns:a16="http://schemas.microsoft.com/office/drawing/2014/main" xmlns="" id="{B959BE36-E398-4039-AB89-F17A81AB8C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33">
                <a:extLst>
                  <a:ext uri="{FF2B5EF4-FFF2-40B4-BE49-F238E27FC236}">
                    <a16:creationId xmlns:a16="http://schemas.microsoft.com/office/drawing/2014/main" xmlns="" id="{FFE279EE-6EC5-42D0-9754-8D37092AE7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34">
                <a:extLst>
                  <a:ext uri="{FF2B5EF4-FFF2-40B4-BE49-F238E27FC236}">
                    <a16:creationId xmlns:a16="http://schemas.microsoft.com/office/drawing/2014/main" xmlns="" id="{05F6B11E-87FD-4405-840E-09059C88CF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35">
                <a:extLst>
                  <a:ext uri="{FF2B5EF4-FFF2-40B4-BE49-F238E27FC236}">
                    <a16:creationId xmlns:a16="http://schemas.microsoft.com/office/drawing/2014/main" xmlns="" id="{39AF4DB9-5BF4-4514-BC27-F0180CF8EE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6">
                <a:extLst>
                  <a:ext uri="{FF2B5EF4-FFF2-40B4-BE49-F238E27FC236}">
                    <a16:creationId xmlns:a16="http://schemas.microsoft.com/office/drawing/2014/main" xmlns="" id="{46847B0C-7373-401F-94E3-0C9329971D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7">
                <a:extLst>
                  <a:ext uri="{FF2B5EF4-FFF2-40B4-BE49-F238E27FC236}">
                    <a16:creationId xmlns:a16="http://schemas.microsoft.com/office/drawing/2014/main" xmlns="" id="{C04142BC-113B-4369-BC47-8C804B7201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8">
                <a:extLst>
                  <a:ext uri="{FF2B5EF4-FFF2-40B4-BE49-F238E27FC236}">
                    <a16:creationId xmlns:a16="http://schemas.microsoft.com/office/drawing/2014/main" xmlns="" id="{EF7CC19A-89D0-401F-9638-79D30C8D16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8">
                <a:extLst>
                  <a:ext uri="{FF2B5EF4-FFF2-40B4-BE49-F238E27FC236}">
                    <a16:creationId xmlns:a16="http://schemas.microsoft.com/office/drawing/2014/main" xmlns="" id="{B86DFAB4-672C-4E43-BBDC-7B8BE83EA4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7" name="Group 21">
              <a:extLst>
                <a:ext uri="{FF2B5EF4-FFF2-40B4-BE49-F238E27FC236}">
                  <a16:creationId xmlns:a16="http://schemas.microsoft.com/office/drawing/2014/main" xmlns="" id="{EB62DC27-8A5C-4F52-BE11-986635C72E2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2" name="Line 22">
                <a:extLst>
                  <a:ext uri="{FF2B5EF4-FFF2-40B4-BE49-F238E27FC236}">
                    <a16:creationId xmlns:a16="http://schemas.microsoft.com/office/drawing/2014/main" xmlns="" id="{F4CB8E3D-08E7-46F0-AF5D-8ECEEFE322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23">
                <a:extLst>
                  <a:ext uri="{FF2B5EF4-FFF2-40B4-BE49-F238E27FC236}">
                    <a16:creationId xmlns:a16="http://schemas.microsoft.com/office/drawing/2014/main" xmlns="" id="{4AF95234-AFEC-4E62-828F-78A8CE9974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24">
                <a:extLst>
                  <a:ext uri="{FF2B5EF4-FFF2-40B4-BE49-F238E27FC236}">
                    <a16:creationId xmlns:a16="http://schemas.microsoft.com/office/drawing/2014/main" xmlns="" id="{663BAE2E-3E20-4854-8B80-8B4A592D8C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25">
                <a:extLst>
                  <a:ext uri="{FF2B5EF4-FFF2-40B4-BE49-F238E27FC236}">
                    <a16:creationId xmlns:a16="http://schemas.microsoft.com/office/drawing/2014/main" xmlns="" id="{0E5CC160-9879-4E81-B426-41278F94D4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26">
                <a:extLst>
                  <a:ext uri="{FF2B5EF4-FFF2-40B4-BE49-F238E27FC236}">
                    <a16:creationId xmlns:a16="http://schemas.microsoft.com/office/drawing/2014/main" xmlns="" id="{2930BC95-2361-4E41-A40B-7BE6CB9DCA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27">
                <a:extLst>
                  <a:ext uri="{FF2B5EF4-FFF2-40B4-BE49-F238E27FC236}">
                    <a16:creationId xmlns:a16="http://schemas.microsoft.com/office/drawing/2014/main" xmlns="" id="{DE0914E4-B0D6-4435-8251-117D535FB2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8">
                <a:extLst>
                  <a:ext uri="{FF2B5EF4-FFF2-40B4-BE49-F238E27FC236}">
                    <a16:creationId xmlns:a16="http://schemas.microsoft.com/office/drawing/2014/main" xmlns="" id="{FC43A424-07E3-418E-8267-EBFECD3D88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1">
                <a:extLst>
                  <a:ext uri="{FF2B5EF4-FFF2-40B4-BE49-F238E27FC236}">
                    <a16:creationId xmlns:a16="http://schemas.microsoft.com/office/drawing/2014/main" xmlns="" id="{7F58EF74-0005-4995-AC59-0661AD68A7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2">
                <a:extLst>
                  <a:ext uri="{FF2B5EF4-FFF2-40B4-BE49-F238E27FC236}">
                    <a16:creationId xmlns:a16="http://schemas.microsoft.com/office/drawing/2014/main" xmlns="" id="{55D2F037-658C-4DCD-99EE-765B6F4789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33">
                <a:extLst>
                  <a:ext uri="{FF2B5EF4-FFF2-40B4-BE49-F238E27FC236}">
                    <a16:creationId xmlns:a16="http://schemas.microsoft.com/office/drawing/2014/main" xmlns="" id="{999BBE41-5C75-418C-8362-029FB97888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34">
                <a:extLst>
                  <a:ext uri="{FF2B5EF4-FFF2-40B4-BE49-F238E27FC236}">
                    <a16:creationId xmlns:a16="http://schemas.microsoft.com/office/drawing/2014/main" xmlns="" id="{DAFB6E81-65F9-405C-A4CC-FD3CD0F2C6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35">
                <a:extLst>
                  <a:ext uri="{FF2B5EF4-FFF2-40B4-BE49-F238E27FC236}">
                    <a16:creationId xmlns:a16="http://schemas.microsoft.com/office/drawing/2014/main" xmlns="" id="{1AB2EA8F-0F9B-4B23-9C17-903B64D0A3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6">
                <a:extLst>
                  <a:ext uri="{FF2B5EF4-FFF2-40B4-BE49-F238E27FC236}">
                    <a16:creationId xmlns:a16="http://schemas.microsoft.com/office/drawing/2014/main" xmlns="" id="{7C8AB1B9-2925-4D62-A7C5-21D19E6F2D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7">
                <a:extLst>
                  <a:ext uri="{FF2B5EF4-FFF2-40B4-BE49-F238E27FC236}">
                    <a16:creationId xmlns:a16="http://schemas.microsoft.com/office/drawing/2014/main" xmlns="" id="{2ABF6409-5F61-46F7-8402-792C0D9B0F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8">
                <a:extLst>
                  <a:ext uri="{FF2B5EF4-FFF2-40B4-BE49-F238E27FC236}">
                    <a16:creationId xmlns:a16="http://schemas.microsoft.com/office/drawing/2014/main" xmlns="" id="{FAF7B3EF-8EBB-4FAE-8832-04B4383A4C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8">
                <a:extLst>
                  <a:ext uri="{FF2B5EF4-FFF2-40B4-BE49-F238E27FC236}">
                    <a16:creationId xmlns:a16="http://schemas.microsoft.com/office/drawing/2014/main" xmlns="" id="{B8FF0557-7B8E-43AD-8DC2-85794CA317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8" name="Group 41">
              <a:extLst>
                <a:ext uri="{FF2B5EF4-FFF2-40B4-BE49-F238E27FC236}">
                  <a16:creationId xmlns:a16="http://schemas.microsoft.com/office/drawing/2014/main" xmlns="" id="{BBAB571F-157E-437D-978B-9C1B6231D24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36" name="Line 42">
                <a:extLst>
                  <a:ext uri="{FF2B5EF4-FFF2-40B4-BE49-F238E27FC236}">
                    <a16:creationId xmlns:a16="http://schemas.microsoft.com/office/drawing/2014/main" xmlns="" id="{198EFD92-BF99-450B-9120-F7F07252D2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43">
                <a:extLst>
                  <a:ext uri="{FF2B5EF4-FFF2-40B4-BE49-F238E27FC236}">
                    <a16:creationId xmlns:a16="http://schemas.microsoft.com/office/drawing/2014/main" xmlns="" id="{0BED9AE4-FFC0-41D4-B930-208199C657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44">
                <a:extLst>
                  <a:ext uri="{FF2B5EF4-FFF2-40B4-BE49-F238E27FC236}">
                    <a16:creationId xmlns:a16="http://schemas.microsoft.com/office/drawing/2014/main" xmlns="" id="{44845D57-07DF-4D1D-A889-D913BEA220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9" name="Line 45">
                <a:extLst>
                  <a:ext uri="{FF2B5EF4-FFF2-40B4-BE49-F238E27FC236}">
                    <a16:creationId xmlns:a16="http://schemas.microsoft.com/office/drawing/2014/main" xmlns="" id="{82E1492D-773A-4217-98D2-EB35F2A1FB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6">
                <a:extLst>
                  <a:ext uri="{FF2B5EF4-FFF2-40B4-BE49-F238E27FC236}">
                    <a16:creationId xmlns:a16="http://schemas.microsoft.com/office/drawing/2014/main" xmlns="" id="{EF999D2D-8A06-47E9-BAED-D24A302197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47">
                <a:extLst>
                  <a:ext uri="{FF2B5EF4-FFF2-40B4-BE49-F238E27FC236}">
                    <a16:creationId xmlns:a16="http://schemas.microsoft.com/office/drawing/2014/main" xmlns="" id="{DB59E2DB-542E-492F-833F-D4BC2FD0BF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8">
                <a:extLst>
                  <a:ext uri="{FF2B5EF4-FFF2-40B4-BE49-F238E27FC236}">
                    <a16:creationId xmlns:a16="http://schemas.microsoft.com/office/drawing/2014/main" xmlns="" id="{8890B6C3-68D3-4554-8058-B8DB767D83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9">
                <a:extLst>
                  <a:ext uri="{FF2B5EF4-FFF2-40B4-BE49-F238E27FC236}">
                    <a16:creationId xmlns:a16="http://schemas.microsoft.com/office/drawing/2014/main" xmlns="" id="{48C04BBB-E8CD-4E01-BD12-E07704AFC2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0">
                <a:extLst>
                  <a:ext uri="{FF2B5EF4-FFF2-40B4-BE49-F238E27FC236}">
                    <a16:creationId xmlns:a16="http://schemas.microsoft.com/office/drawing/2014/main" xmlns="" id="{34427C1A-BB3E-4556-A980-6F8275CE71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1">
                <a:extLst>
                  <a:ext uri="{FF2B5EF4-FFF2-40B4-BE49-F238E27FC236}">
                    <a16:creationId xmlns:a16="http://schemas.microsoft.com/office/drawing/2014/main" xmlns="" id="{1A21A7BF-1D54-465F-8DD5-B3270E9FC6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2">
                <a:extLst>
                  <a:ext uri="{FF2B5EF4-FFF2-40B4-BE49-F238E27FC236}">
                    <a16:creationId xmlns:a16="http://schemas.microsoft.com/office/drawing/2014/main" xmlns="" id="{F8ADBB5E-9F1A-40EC-B695-7E76D4D2DA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53">
                <a:extLst>
                  <a:ext uri="{FF2B5EF4-FFF2-40B4-BE49-F238E27FC236}">
                    <a16:creationId xmlns:a16="http://schemas.microsoft.com/office/drawing/2014/main" xmlns="" id="{B64E6A53-0F82-4DAF-B09C-5526D15C51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54">
                <a:extLst>
                  <a:ext uri="{FF2B5EF4-FFF2-40B4-BE49-F238E27FC236}">
                    <a16:creationId xmlns:a16="http://schemas.microsoft.com/office/drawing/2014/main" xmlns="" id="{8983CC95-1F3F-4776-8FFF-C9D14293BD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5">
                <a:extLst>
                  <a:ext uri="{FF2B5EF4-FFF2-40B4-BE49-F238E27FC236}">
                    <a16:creationId xmlns:a16="http://schemas.microsoft.com/office/drawing/2014/main" xmlns="" id="{8F3C02C2-7A46-4ABE-BE3A-DA56604357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6">
                <a:extLst>
                  <a:ext uri="{FF2B5EF4-FFF2-40B4-BE49-F238E27FC236}">
                    <a16:creationId xmlns:a16="http://schemas.microsoft.com/office/drawing/2014/main" xmlns="" id="{29BC72AB-A34E-4C03-B9E9-CC1A770094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7">
                <a:extLst>
                  <a:ext uri="{FF2B5EF4-FFF2-40B4-BE49-F238E27FC236}">
                    <a16:creationId xmlns:a16="http://schemas.microsoft.com/office/drawing/2014/main" xmlns="" id="{197DA9A0-CDFA-4A9A-8164-9C06D3ADEC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8">
                <a:extLst>
                  <a:ext uri="{FF2B5EF4-FFF2-40B4-BE49-F238E27FC236}">
                    <a16:creationId xmlns:a16="http://schemas.microsoft.com/office/drawing/2014/main" xmlns="" id="{0A5B870F-2022-4D3C-B364-4DE3E8BC26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9">
                <a:extLst>
                  <a:ext uri="{FF2B5EF4-FFF2-40B4-BE49-F238E27FC236}">
                    <a16:creationId xmlns:a16="http://schemas.microsoft.com/office/drawing/2014/main" xmlns="" id="{803835E0-9F9A-4A46-B033-8E00AFCCA8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60">
                <a:extLst>
                  <a:ext uri="{FF2B5EF4-FFF2-40B4-BE49-F238E27FC236}">
                    <a16:creationId xmlns:a16="http://schemas.microsoft.com/office/drawing/2014/main" xmlns="" id="{28338992-8899-48DF-9E4A-F87ED57374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61">
                <a:extLst>
                  <a:ext uri="{FF2B5EF4-FFF2-40B4-BE49-F238E27FC236}">
                    <a16:creationId xmlns:a16="http://schemas.microsoft.com/office/drawing/2014/main" xmlns="" id="{2851BD29-6123-466B-8253-10A7FE6432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62">
                <a:extLst>
                  <a:ext uri="{FF2B5EF4-FFF2-40B4-BE49-F238E27FC236}">
                    <a16:creationId xmlns:a16="http://schemas.microsoft.com/office/drawing/2014/main" xmlns="" id="{EB4BF825-B1FC-4564-8529-304FB19D15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63">
                <a:extLst>
                  <a:ext uri="{FF2B5EF4-FFF2-40B4-BE49-F238E27FC236}">
                    <a16:creationId xmlns:a16="http://schemas.microsoft.com/office/drawing/2014/main" xmlns="" id="{809AB253-A90B-43ED-92D5-229252F038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64">
                <a:extLst>
                  <a:ext uri="{FF2B5EF4-FFF2-40B4-BE49-F238E27FC236}">
                    <a16:creationId xmlns:a16="http://schemas.microsoft.com/office/drawing/2014/main" xmlns="" id="{BA940E8D-922E-4FA0-BEDD-146BBF539A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5">
                <a:extLst>
                  <a:ext uri="{FF2B5EF4-FFF2-40B4-BE49-F238E27FC236}">
                    <a16:creationId xmlns:a16="http://schemas.microsoft.com/office/drawing/2014/main" xmlns="" id="{B5969932-61A1-40E6-88FE-B69A905A03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44">
                <a:extLst>
                  <a:ext uri="{FF2B5EF4-FFF2-40B4-BE49-F238E27FC236}">
                    <a16:creationId xmlns:a16="http://schemas.microsoft.com/office/drawing/2014/main" xmlns="" id="{988F70C6-6416-4999-BC41-4825229FE3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1" name="Line 43">
                <a:extLst>
                  <a:ext uri="{FF2B5EF4-FFF2-40B4-BE49-F238E27FC236}">
                    <a16:creationId xmlns:a16="http://schemas.microsoft.com/office/drawing/2014/main" xmlns="" id="{86348B4A-CF8C-4454-BF0E-72AEE2EE80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9" name="Group 41">
              <a:extLst>
                <a:ext uri="{FF2B5EF4-FFF2-40B4-BE49-F238E27FC236}">
                  <a16:creationId xmlns:a16="http://schemas.microsoft.com/office/drawing/2014/main" xmlns="" id="{CCAF5747-BDFC-4E81-B6B4-61FB1A25E18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0" name="Line 42">
                <a:extLst>
                  <a:ext uri="{FF2B5EF4-FFF2-40B4-BE49-F238E27FC236}">
                    <a16:creationId xmlns:a16="http://schemas.microsoft.com/office/drawing/2014/main" xmlns="" id="{06DE3720-8943-4191-9AC3-3E6A561D58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43">
                <a:extLst>
                  <a:ext uri="{FF2B5EF4-FFF2-40B4-BE49-F238E27FC236}">
                    <a16:creationId xmlns:a16="http://schemas.microsoft.com/office/drawing/2014/main" xmlns="" id="{ACD26179-1E9B-463E-B618-1283E1DB9B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44">
                <a:extLst>
                  <a:ext uri="{FF2B5EF4-FFF2-40B4-BE49-F238E27FC236}">
                    <a16:creationId xmlns:a16="http://schemas.microsoft.com/office/drawing/2014/main" xmlns="" id="{5132E7AD-CAC3-43CB-BF71-0A6F504CBA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45">
                <a:extLst>
                  <a:ext uri="{FF2B5EF4-FFF2-40B4-BE49-F238E27FC236}">
                    <a16:creationId xmlns:a16="http://schemas.microsoft.com/office/drawing/2014/main" xmlns="" id="{6D8023C7-8795-4FBB-A48D-A96E145CF8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46">
                <a:extLst>
                  <a:ext uri="{FF2B5EF4-FFF2-40B4-BE49-F238E27FC236}">
                    <a16:creationId xmlns:a16="http://schemas.microsoft.com/office/drawing/2014/main" xmlns="" id="{342EA994-3033-4A99-8D85-B976D2B53A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7">
                <a:extLst>
                  <a:ext uri="{FF2B5EF4-FFF2-40B4-BE49-F238E27FC236}">
                    <a16:creationId xmlns:a16="http://schemas.microsoft.com/office/drawing/2014/main" xmlns="" id="{459FAC76-EF4D-4249-953D-26C122A087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8">
                <a:extLst>
                  <a:ext uri="{FF2B5EF4-FFF2-40B4-BE49-F238E27FC236}">
                    <a16:creationId xmlns:a16="http://schemas.microsoft.com/office/drawing/2014/main" xmlns="" id="{1AC29705-7A80-4287-88DC-24D5D9C348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9">
                <a:extLst>
                  <a:ext uri="{FF2B5EF4-FFF2-40B4-BE49-F238E27FC236}">
                    <a16:creationId xmlns:a16="http://schemas.microsoft.com/office/drawing/2014/main" xmlns="" id="{FF64AC27-98B0-412C-BB1E-98D9F721F1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50">
                <a:extLst>
                  <a:ext uri="{FF2B5EF4-FFF2-40B4-BE49-F238E27FC236}">
                    <a16:creationId xmlns:a16="http://schemas.microsoft.com/office/drawing/2014/main" xmlns="" id="{E283CFA8-F5E9-4E85-9BE9-E0DB259F7E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1">
                <a:extLst>
                  <a:ext uri="{FF2B5EF4-FFF2-40B4-BE49-F238E27FC236}">
                    <a16:creationId xmlns:a16="http://schemas.microsoft.com/office/drawing/2014/main" xmlns="" id="{99E9C9AE-7932-49C0-AF6C-D9B2D58BF8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2">
                <a:extLst>
                  <a:ext uri="{FF2B5EF4-FFF2-40B4-BE49-F238E27FC236}">
                    <a16:creationId xmlns:a16="http://schemas.microsoft.com/office/drawing/2014/main" xmlns="" id="{06E68CF4-619B-4380-8598-6BA01906A6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53">
                <a:extLst>
                  <a:ext uri="{FF2B5EF4-FFF2-40B4-BE49-F238E27FC236}">
                    <a16:creationId xmlns:a16="http://schemas.microsoft.com/office/drawing/2014/main" xmlns="" id="{9558930C-0160-4A58-9669-86633B5516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54">
                <a:extLst>
                  <a:ext uri="{FF2B5EF4-FFF2-40B4-BE49-F238E27FC236}">
                    <a16:creationId xmlns:a16="http://schemas.microsoft.com/office/drawing/2014/main" xmlns="" id="{EC6C7E64-BF73-4431-80D7-B48BBBB144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5">
                <a:extLst>
                  <a:ext uri="{FF2B5EF4-FFF2-40B4-BE49-F238E27FC236}">
                    <a16:creationId xmlns:a16="http://schemas.microsoft.com/office/drawing/2014/main" xmlns="" id="{9F64311B-7395-4D3D-B986-A3569D7508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6">
                <a:extLst>
                  <a:ext uri="{FF2B5EF4-FFF2-40B4-BE49-F238E27FC236}">
                    <a16:creationId xmlns:a16="http://schemas.microsoft.com/office/drawing/2014/main" xmlns="" id="{53A20E8F-5D54-4196-A14E-33C2152610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7">
                <a:extLst>
                  <a:ext uri="{FF2B5EF4-FFF2-40B4-BE49-F238E27FC236}">
                    <a16:creationId xmlns:a16="http://schemas.microsoft.com/office/drawing/2014/main" xmlns="" id="{0E046A5B-7E46-4617-9D70-15DC794143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8">
                <a:extLst>
                  <a:ext uri="{FF2B5EF4-FFF2-40B4-BE49-F238E27FC236}">
                    <a16:creationId xmlns:a16="http://schemas.microsoft.com/office/drawing/2014/main" xmlns="" id="{2DBCCE0A-3F03-41E6-A024-0F5BA8C4D7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9">
                <a:extLst>
                  <a:ext uri="{FF2B5EF4-FFF2-40B4-BE49-F238E27FC236}">
                    <a16:creationId xmlns:a16="http://schemas.microsoft.com/office/drawing/2014/main" xmlns="" id="{B4CFDF55-66EA-4C05-A6A9-B90E6F17B3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60">
                <a:extLst>
                  <a:ext uri="{FF2B5EF4-FFF2-40B4-BE49-F238E27FC236}">
                    <a16:creationId xmlns:a16="http://schemas.microsoft.com/office/drawing/2014/main" xmlns="" id="{51FAA8F0-201B-4EF7-B22E-72734E5BE4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61">
                <a:extLst>
                  <a:ext uri="{FF2B5EF4-FFF2-40B4-BE49-F238E27FC236}">
                    <a16:creationId xmlns:a16="http://schemas.microsoft.com/office/drawing/2014/main" xmlns="" id="{F9008BD7-9128-497D-B387-45808FF059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62">
                <a:extLst>
                  <a:ext uri="{FF2B5EF4-FFF2-40B4-BE49-F238E27FC236}">
                    <a16:creationId xmlns:a16="http://schemas.microsoft.com/office/drawing/2014/main" xmlns="" id="{BE96269D-C387-47AC-ACFF-7FDA7AD38D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63">
                <a:extLst>
                  <a:ext uri="{FF2B5EF4-FFF2-40B4-BE49-F238E27FC236}">
                    <a16:creationId xmlns:a16="http://schemas.microsoft.com/office/drawing/2014/main" xmlns="" id="{F693B720-E652-40F3-BD02-3092AA67C2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64">
                <a:extLst>
                  <a:ext uri="{FF2B5EF4-FFF2-40B4-BE49-F238E27FC236}">
                    <a16:creationId xmlns:a16="http://schemas.microsoft.com/office/drawing/2014/main" xmlns="" id="{4B75EBDA-899F-4CB1-A5BC-82BD1F2948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5">
                <a:extLst>
                  <a:ext uri="{FF2B5EF4-FFF2-40B4-BE49-F238E27FC236}">
                    <a16:creationId xmlns:a16="http://schemas.microsoft.com/office/drawing/2014/main" xmlns="" id="{6AA9A1CE-0981-40C2-989A-C734A636AC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4">
                <a:extLst>
                  <a:ext uri="{FF2B5EF4-FFF2-40B4-BE49-F238E27FC236}">
                    <a16:creationId xmlns:a16="http://schemas.microsoft.com/office/drawing/2014/main" xmlns="" id="{22E1B503-BE3C-429C-BBA9-5301EFAC63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3">
                <a:extLst>
                  <a:ext uri="{FF2B5EF4-FFF2-40B4-BE49-F238E27FC236}">
                    <a16:creationId xmlns:a16="http://schemas.microsoft.com/office/drawing/2014/main" xmlns="" id="{2B6374BF-D6A1-48F1-9D9B-A5585E3A68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xmlns="" id="{E9670613-4163-4AC3-9D72-7ABA1F59ED1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chemeClr val="bg1"/>
          </a:solidFill>
        </p:spPr>
        <p:txBody>
          <a:bodyPr lIns="6480000" tIns="72000" rIns="72000" bIns="72000" anchor="ctr" anchorCtr="0"/>
          <a:lstStyle>
            <a:lvl1pPr marL="0" marR="0" indent="0" algn="l" defTabSz="91435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tabLst/>
              <a:defRPr>
                <a:solidFill>
                  <a:schemeClr val="accent2"/>
                </a:solidFill>
              </a:defRPr>
            </a:lvl1pPr>
          </a:lstStyle>
          <a:p>
            <a:pPr marL="0" marR="0" lvl="0" indent="0" algn="l" defTabSz="91435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tabLst/>
              <a:defRPr/>
            </a:pPr>
            <a:r>
              <a:rPr lang="en-GB" dirty="0"/>
              <a:t>Click on icon to insert a full-page picture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0727AE9F-1DC9-4272-9826-956EB8FFB6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901107"/>
            <a:ext cx="4360864" cy="1865126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xmlns="" id="{D72DAC07-2F43-4E99-B990-D1803617B3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070724" y="4128379"/>
            <a:ext cx="4359277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edit.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xmlns="" id="{ED109F40-13BA-4630-B7A7-80E73E7E07BD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2"/>
              </a:solidFill>
            </a:endParaRPr>
          </a:p>
        </p:txBody>
      </p:sp>
      <p:sp>
        <p:nvSpPr>
          <p:cNvPr id="97" name="Footer Placeholder 4">
            <a:extLst>
              <a:ext uri="{FF2B5EF4-FFF2-40B4-BE49-F238E27FC236}">
                <a16:creationId xmlns:a16="http://schemas.microsoft.com/office/drawing/2014/main" xmlns="" id="{A9EF210F-B4BE-4B82-BF7A-6F1708A35E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98" name="Slide Number Placeholder 5">
            <a:extLst>
              <a:ext uri="{FF2B5EF4-FFF2-40B4-BE49-F238E27FC236}">
                <a16:creationId xmlns:a16="http://schemas.microsoft.com/office/drawing/2014/main" xmlns="" id="{0A52494A-E76F-4B6D-AE46-D30A594F2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99" name="Footer Placeholder 4">
            <a:extLst>
              <a:ext uri="{FF2B5EF4-FFF2-40B4-BE49-F238E27FC236}">
                <a16:creationId xmlns:a16="http://schemas.microsoft.com/office/drawing/2014/main" xmlns="" id="{8C95C1F0-C551-4030-99BA-76014DD9698B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2"/>
                </a:solidFill>
              </a:rPr>
              <a:t>|</a:t>
            </a:r>
            <a:endParaRPr lang="en-GB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1386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blue">
    <p:bg bwMode="gray">
      <p:bgPr>
        <a:solidFill>
          <a:srgbClr val="217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4">
            <a:extLst>
              <a:ext uri="{FF2B5EF4-FFF2-40B4-BE49-F238E27FC236}">
                <a16:creationId xmlns:a16="http://schemas.microsoft.com/office/drawing/2014/main" xmlns="" id="{CCD67B64-095B-4511-AE6F-9358EBA0D067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765176" y="911225"/>
            <a:ext cx="10658475" cy="5026025"/>
            <a:chOff x="482" y="574"/>
            <a:chExt cx="6714" cy="3166"/>
          </a:xfrm>
        </p:grpSpPr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xmlns="" id="{6437D36D-780D-48E8-BC37-46D4983351C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750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1"/>
                    <a:pt x="30" y="43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7">
              <a:extLst>
                <a:ext uri="{FF2B5EF4-FFF2-40B4-BE49-F238E27FC236}">
                  <a16:creationId xmlns:a16="http://schemas.microsoft.com/office/drawing/2014/main" xmlns="" id="{D62734D2-12EF-4AF7-AAA0-CEFE95410F1C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64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4 w 154"/>
                <a:gd name="T5" fmla="*/ 83 h 199"/>
                <a:gd name="T6" fmla="*/ 124 w 154"/>
                <a:gd name="T7" fmla="*/ 69 h 199"/>
                <a:gd name="T8" fmla="*/ 83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7 w 154"/>
                <a:gd name="T37" fmla="*/ 175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4" y="83"/>
                    <a:pt x="124" y="83"/>
                    <a:pt x="124" y="83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9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7" y="175"/>
                  </a:cubicBezTo>
                  <a:cubicBezTo>
                    <a:pt x="99" y="175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8">
              <a:extLst>
                <a:ext uri="{FF2B5EF4-FFF2-40B4-BE49-F238E27FC236}">
                  <a16:creationId xmlns:a16="http://schemas.microsoft.com/office/drawing/2014/main" xmlns="" id="{0E6EAA27-1AE7-4D78-A22D-26609899D549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012" y="750"/>
              <a:ext cx="319" cy="390"/>
            </a:xfrm>
            <a:custGeom>
              <a:avLst/>
              <a:gdLst>
                <a:gd name="T0" fmla="*/ 0 w 160"/>
                <a:gd name="T1" fmla="*/ 3 h 195"/>
                <a:gd name="T2" fmla="*/ 31 w 160"/>
                <a:gd name="T3" fmla="*/ 3 h 195"/>
                <a:gd name="T4" fmla="*/ 31 w 160"/>
                <a:gd name="T5" fmla="*/ 34 h 195"/>
                <a:gd name="T6" fmla="*/ 93 w 160"/>
                <a:gd name="T7" fmla="*/ 0 h 195"/>
                <a:gd name="T8" fmla="*/ 160 w 160"/>
                <a:gd name="T9" fmla="*/ 78 h 195"/>
                <a:gd name="T10" fmla="*/ 160 w 160"/>
                <a:gd name="T11" fmla="*/ 195 h 195"/>
                <a:gd name="T12" fmla="*/ 130 w 160"/>
                <a:gd name="T13" fmla="*/ 195 h 195"/>
                <a:gd name="T14" fmla="*/ 130 w 160"/>
                <a:gd name="T15" fmla="*/ 75 h 195"/>
                <a:gd name="T16" fmla="*/ 84 w 160"/>
                <a:gd name="T17" fmla="*/ 27 h 195"/>
                <a:gd name="T18" fmla="*/ 31 w 160"/>
                <a:gd name="T19" fmla="*/ 79 h 195"/>
                <a:gd name="T20" fmla="*/ 31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40" y="16"/>
                    <a:pt x="61" y="0"/>
                    <a:pt x="93" y="0"/>
                  </a:cubicBezTo>
                  <a:cubicBezTo>
                    <a:pt x="132" y="0"/>
                    <a:pt x="160" y="22"/>
                    <a:pt x="160" y="78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30" y="195"/>
                    <a:pt x="130" y="195"/>
                    <a:pt x="130" y="195"/>
                  </a:cubicBezTo>
                  <a:cubicBezTo>
                    <a:pt x="130" y="75"/>
                    <a:pt x="130" y="75"/>
                    <a:pt x="130" y="75"/>
                  </a:cubicBezTo>
                  <a:cubicBezTo>
                    <a:pt x="130" y="42"/>
                    <a:pt x="115" y="27"/>
                    <a:pt x="84" y="27"/>
                  </a:cubicBezTo>
                  <a:cubicBezTo>
                    <a:pt x="56" y="27"/>
                    <a:pt x="31" y="45"/>
                    <a:pt x="31" y="79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9">
              <a:extLst>
                <a:ext uri="{FF2B5EF4-FFF2-40B4-BE49-F238E27FC236}">
                  <a16:creationId xmlns:a16="http://schemas.microsoft.com/office/drawing/2014/main" xmlns="" id="{41B5201E-4DFD-4912-87D4-7C609F82F87C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1363" y="574"/>
              <a:ext cx="366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3 w 183"/>
                <a:gd name="T7" fmla="*/ 122 h 287"/>
                <a:gd name="T8" fmla="*/ 153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3 w 183"/>
                <a:gd name="T15" fmla="*/ 283 h 287"/>
                <a:gd name="T16" fmla="*/ 153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2" y="104"/>
                    <a:pt x="153" y="122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3" y="283"/>
                    <a:pt x="153" y="283"/>
                    <a:pt x="153" y="283"/>
                  </a:cubicBezTo>
                  <a:cubicBezTo>
                    <a:pt x="153" y="250"/>
                    <a:pt x="153" y="250"/>
                    <a:pt x="153" y="250"/>
                  </a:cubicBezTo>
                  <a:cubicBezTo>
                    <a:pt x="142" y="269"/>
                    <a:pt x="115" y="287"/>
                    <a:pt x="87" y="287"/>
                  </a:cubicBezTo>
                  <a:cubicBezTo>
                    <a:pt x="37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5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10">
              <a:extLst>
                <a:ext uri="{FF2B5EF4-FFF2-40B4-BE49-F238E27FC236}">
                  <a16:creationId xmlns:a16="http://schemas.microsoft.com/office/drawing/2014/main" xmlns="" id="{0C4C24FA-E8F7-41DF-B3E2-ED523F9CA08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63" y="750"/>
              <a:ext cx="289" cy="398"/>
            </a:xfrm>
            <a:custGeom>
              <a:avLst/>
              <a:gdLst>
                <a:gd name="T0" fmla="*/ 0 w 145"/>
                <a:gd name="T1" fmla="*/ 136 h 199"/>
                <a:gd name="T2" fmla="*/ 29 w 145"/>
                <a:gd name="T3" fmla="*/ 136 h 199"/>
                <a:gd name="T4" fmla="*/ 75 w 145"/>
                <a:gd name="T5" fmla="*/ 173 h 199"/>
                <a:gd name="T6" fmla="*/ 116 w 145"/>
                <a:gd name="T7" fmla="*/ 143 h 199"/>
                <a:gd name="T8" fmla="*/ 72 w 145"/>
                <a:gd name="T9" fmla="*/ 111 h 199"/>
                <a:gd name="T10" fmla="*/ 5 w 145"/>
                <a:gd name="T11" fmla="*/ 54 h 199"/>
                <a:gd name="T12" fmla="*/ 70 w 145"/>
                <a:gd name="T13" fmla="*/ 0 h 199"/>
                <a:gd name="T14" fmla="*/ 139 w 145"/>
                <a:gd name="T15" fmla="*/ 56 h 199"/>
                <a:gd name="T16" fmla="*/ 110 w 145"/>
                <a:gd name="T17" fmla="*/ 56 h 199"/>
                <a:gd name="T18" fmla="*/ 69 w 145"/>
                <a:gd name="T19" fmla="*/ 25 h 199"/>
                <a:gd name="T20" fmla="*/ 33 w 145"/>
                <a:gd name="T21" fmla="*/ 53 h 199"/>
                <a:gd name="T22" fmla="*/ 78 w 145"/>
                <a:gd name="T23" fmla="*/ 83 h 199"/>
                <a:gd name="T24" fmla="*/ 145 w 145"/>
                <a:gd name="T25" fmla="*/ 140 h 199"/>
                <a:gd name="T26" fmla="*/ 75 w 145"/>
                <a:gd name="T27" fmla="*/ 199 h 199"/>
                <a:gd name="T28" fmla="*/ 0 w 145"/>
                <a:gd name="T29" fmla="*/ 13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5" h="199">
                  <a:moveTo>
                    <a:pt x="0" y="136"/>
                  </a:moveTo>
                  <a:cubicBezTo>
                    <a:pt x="29" y="136"/>
                    <a:pt x="29" y="136"/>
                    <a:pt x="29" y="136"/>
                  </a:cubicBezTo>
                  <a:cubicBezTo>
                    <a:pt x="32" y="159"/>
                    <a:pt x="44" y="173"/>
                    <a:pt x="75" y="173"/>
                  </a:cubicBezTo>
                  <a:cubicBezTo>
                    <a:pt x="104" y="173"/>
                    <a:pt x="116" y="164"/>
                    <a:pt x="116" y="143"/>
                  </a:cubicBezTo>
                  <a:cubicBezTo>
                    <a:pt x="116" y="123"/>
                    <a:pt x="101" y="116"/>
                    <a:pt x="72" y="111"/>
                  </a:cubicBezTo>
                  <a:cubicBezTo>
                    <a:pt x="22" y="101"/>
                    <a:pt x="5" y="88"/>
                    <a:pt x="5" y="54"/>
                  </a:cubicBezTo>
                  <a:cubicBezTo>
                    <a:pt x="5" y="18"/>
                    <a:pt x="40" y="0"/>
                    <a:pt x="70" y="0"/>
                  </a:cubicBezTo>
                  <a:cubicBezTo>
                    <a:pt x="104" y="0"/>
                    <a:pt x="134" y="14"/>
                    <a:pt x="139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05" y="35"/>
                    <a:pt x="94" y="25"/>
                    <a:pt x="69" y="25"/>
                  </a:cubicBezTo>
                  <a:cubicBezTo>
                    <a:pt x="47" y="25"/>
                    <a:pt x="33" y="36"/>
                    <a:pt x="33" y="53"/>
                  </a:cubicBezTo>
                  <a:cubicBezTo>
                    <a:pt x="33" y="70"/>
                    <a:pt x="43" y="77"/>
                    <a:pt x="78" y="83"/>
                  </a:cubicBezTo>
                  <a:cubicBezTo>
                    <a:pt x="117" y="91"/>
                    <a:pt x="145" y="100"/>
                    <a:pt x="145" y="140"/>
                  </a:cubicBezTo>
                  <a:cubicBezTo>
                    <a:pt x="145" y="175"/>
                    <a:pt x="122" y="199"/>
                    <a:pt x="75" y="199"/>
                  </a:cubicBezTo>
                  <a:cubicBezTo>
                    <a:pt x="29" y="199"/>
                    <a:pt x="1" y="176"/>
                    <a:pt x="0" y="1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11">
              <a:extLst>
                <a:ext uri="{FF2B5EF4-FFF2-40B4-BE49-F238E27FC236}">
                  <a16:creationId xmlns:a16="http://schemas.microsoft.com/office/drawing/2014/main" xmlns="" id="{5F980DFF-CBBF-4B1E-9F23-8A4748A9871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52" y="670"/>
              <a:ext cx="212" cy="476"/>
            </a:xfrm>
            <a:custGeom>
              <a:avLst/>
              <a:gdLst>
                <a:gd name="T0" fmla="*/ 28 w 106"/>
                <a:gd name="T1" fmla="*/ 187 h 238"/>
                <a:gd name="T2" fmla="*/ 28 w 106"/>
                <a:gd name="T3" fmla="*/ 69 h 238"/>
                <a:gd name="T4" fmla="*/ 0 w 106"/>
                <a:gd name="T5" fmla="*/ 69 h 238"/>
                <a:gd name="T6" fmla="*/ 0 w 106"/>
                <a:gd name="T7" fmla="*/ 43 h 238"/>
                <a:gd name="T8" fmla="*/ 28 w 106"/>
                <a:gd name="T9" fmla="*/ 43 h 238"/>
                <a:gd name="T10" fmla="*/ 28 w 106"/>
                <a:gd name="T11" fmla="*/ 0 h 238"/>
                <a:gd name="T12" fmla="*/ 58 w 106"/>
                <a:gd name="T13" fmla="*/ 0 h 238"/>
                <a:gd name="T14" fmla="*/ 58 w 106"/>
                <a:gd name="T15" fmla="*/ 43 h 238"/>
                <a:gd name="T16" fmla="*/ 103 w 106"/>
                <a:gd name="T17" fmla="*/ 43 h 238"/>
                <a:gd name="T18" fmla="*/ 103 w 106"/>
                <a:gd name="T19" fmla="*/ 69 h 238"/>
                <a:gd name="T20" fmla="*/ 58 w 106"/>
                <a:gd name="T21" fmla="*/ 69 h 238"/>
                <a:gd name="T22" fmla="*/ 58 w 106"/>
                <a:gd name="T23" fmla="*/ 184 h 238"/>
                <a:gd name="T24" fmla="*/ 82 w 106"/>
                <a:gd name="T25" fmla="*/ 212 h 238"/>
                <a:gd name="T26" fmla="*/ 106 w 106"/>
                <a:gd name="T27" fmla="*/ 208 h 238"/>
                <a:gd name="T28" fmla="*/ 106 w 106"/>
                <a:gd name="T29" fmla="*/ 234 h 238"/>
                <a:gd name="T30" fmla="*/ 80 w 106"/>
                <a:gd name="T31" fmla="*/ 238 h 238"/>
                <a:gd name="T32" fmla="*/ 28 w 106"/>
                <a:gd name="T33" fmla="*/ 187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6" h="238">
                  <a:moveTo>
                    <a:pt x="28" y="187"/>
                  </a:moveTo>
                  <a:cubicBezTo>
                    <a:pt x="28" y="69"/>
                    <a:pt x="28" y="69"/>
                    <a:pt x="28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69"/>
                    <a:pt x="103" y="69"/>
                    <a:pt x="103" y="69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58" y="184"/>
                    <a:pt x="58" y="184"/>
                    <a:pt x="58" y="184"/>
                  </a:cubicBezTo>
                  <a:cubicBezTo>
                    <a:pt x="58" y="203"/>
                    <a:pt x="67" y="212"/>
                    <a:pt x="82" y="212"/>
                  </a:cubicBezTo>
                  <a:cubicBezTo>
                    <a:pt x="92" y="212"/>
                    <a:pt x="99" y="211"/>
                    <a:pt x="106" y="208"/>
                  </a:cubicBezTo>
                  <a:cubicBezTo>
                    <a:pt x="106" y="234"/>
                    <a:pt x="106" y="234"/>
                    <a:pt x="106" y="234"/>
                  </a:cubicBezTo>
                  <a:cubicBezTo>
                    <a:pt x="100" y="236"/>
                    <a:pt x="92" y="238"/>
                    <a:pt x="80" y="238"/>
                  </a:cubicBezTo>
                  <a:cubicBezTo>
                    <a:pt x="45" y="238"/>
                    <a:pt x="28" y="217"/>
                    <a:pt x="28" y="1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12">
              <a:extLst>
                <a:ext uri="{FF2B5EF4-FFF2-40B4-BE49-F238E27FC236}">
                  <a16:creationId xmlns:a16="http://schemas.microsoft.com/office/drawing/2014/main" xmlns="" id="{7EA3C725-5461-4DF2-B9DE-5D494A3C72ED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282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3 w 154"/>
                <a:gd name="T5" fmla="*/ 83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5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3" y="83"/>
                    <a:pt x="123" y="83"/>
                    <a:pt x="123" y="83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6" y="175"/>
                  </a:cubicBezTo>
                  <a:cubicBezTo>
                    <a:pt x="99" y="175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13">
              <a:extLst>
                <a:ext uri="{FF2B5EF4-FFF2-40B4-BE49-F238E27FC236}">
                  <a16:creationId xmlns:a16="http://schemas.microsoft.com/office/drawing/2014/main" xmlns="" id="{03CFF32C-DB67-49B1-BF49-DA476C61273D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624" y="574"/>
              <a:ext cx="365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2 w 183"/>
                <a:gd name="T7" fmla="*/ 122 h 287"/>
                <a:gd name="T8" fmla="*/ 152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2 w 183"/>
                <a:gd name="T15" fmla="*/ 283 h 287"/>
                <a:gd name="T16" fmla="*/ 152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1" y="104"/>
                    <a:pt x="152" y="122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2" y="283"/>
                    <a:pt x="152" y="283"/>
                    <a:pt x="152" y="283"/>
                  </a:cubicBezTo>
                  <a:cubicBezTo>
                    <a:pt x="152" y="250"/>
                    <a:pt x="152" y="250"/>
                    <a:pt x="152" y="250"/>
                  </a:cubicBezTo>
                  <a:cubicBezTo>
                    <a:pt x="141" y="269"/>
                    <a:pt x="115" y="287"/>
                    <a:pt x="87" y="287"/>
                  </a:cubicBezTo>
                  <a:cubicBezTo>
                    <a:pt x="36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4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14">
              <a:extLst>
                <a:ext uri="{FF2B5EF4-FFF2-40B4-BE49-F238E27FC236}">
                  <a16:creationId xmlns:a16="http://schemas.microsoft.com/office/drawing/2014/main" xmlns="" id="{36CAD246-3CA7-43A4-BD74-DF01BB1C3C9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54" y="1708"/>
              <a:ext cx="319" cy="568"/>
            </a:xfrm>
            <a:custGeom>
              <a:avLst/>
              <a:gdLst>
                <a:gd name="T0" fmla="*/ 0 w 160"/>
                <a:gd name="T1" fmla="*/ 0 h 284"/>
                <a:gd name="T2" fmla="*/ 30 w 160"/>
                <a:gd name="T3" fmla="*/ 0 h 284"/>
                <a:gd name="T4" fmla="*/ 30 w 160"/>
                <a:gd name="T5" fmla="*/ 123 h 284"/>
                <a:gd name="T6" fmla="*/ 92 w 160"/>
                <a:gd name="T7" fmla="*/ 89 h 284"/>
                <a:gd name="T8" fmla="*/ 160 w 160"/>
                <a:gd name="T9" fmla="*/ 166 h 284"/>
                <a:gd name="T10" fmla="*/ 160 w 160"/>
                <a:gd name="T11" fmla="*/ 284 h 284"/>
                <a:gd name="T12" fmla="*/ 129 w 160"/>
                <a:gd name="T13" fmla="*/ 284 h 284"/>
                <a:gd name="T14" fmla="*/ 129 w 160"/>
                <a:gd name="T15" fmla="*/ 164 h 284"/>
                <a:gd name="T16" fmla="*/ 84 w 160"/>
                <a:gd name="T17" fmla="*/ 115 h 284"/>
                <a:gd name="T18" fmla="*/ 30 w 160"/>
                <a:gd name="T19" fmla="*/ 168 h 284"/>
                <a:gd name="T20" fmla="*/ 30 w 160"/>
                <a:gd name="T21" fmla="*/ 284 h 284"/>
                <a:gd name="T22" fmla="*/ 0 w 160"/>
                <a:gd name="T23" fmla="*/ 284 h 284"/>
                <a:gd name="T24" fmla="*/ 0 w 160"/>
                <a:gd name="T25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284">
                  <a:moveTo>
                    <a:pt x="0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30" y="123"/>
                    <a:pt x="30" y="123"/>
                    <a:pt x="30" y="123"/>
                  </a:cubicBezTo>
                  <a:cubicBezTo>
                    <a:pt x="39" y="105"/>
                    <a:pt x="61" y="89"/>
                    <a:pt x="92" y="89"/>
                  </a:cubicBezTo>
                  <a:cubicBezTo>
                    <a:pt x="132" y="89"/>
                    <a:pt x="160" y="111"/>
                    <a:pt x="160" y="166"/>
                  </a:cubicBezTo>
                  <a:cubicBezTo>
                    <a:pt x="160" y="284"/>
                    <a:pt x="160" y="284"/>
                    <a:pt x="160" y="284"/>
                  </a:cubicBezTo>
                  <a:cubicBezTo>
                    <a:pt x="129" y="284"/>
                    <a:pt x="129" y="284"/>
                    <a:pt x="129" y="284"/>
                  </a:cubicBezTo>
                  <a:cubicBezTo>
                    <a:pt x="129" y="164"/>
                    <a:pt x="129" y="164"/>
                    <a:pt x="129" y="164"/>
                  </a:cubicBezTo>
                  <a:cubicBezTo>
                    <a:pt x="129" y="130"/>
                    <a:pt x="115" y="115"/>
                    <a:pt x="84" y="115"/>
                  </a:cubicBezTo>
                  <a:cubicBezTo>
                    <a:pt x="56" y="115"/>
                    <a:pt x="30" y="133"/>
                    <a:pt x="30" y="168"/>
                  </a:cubicBezTo>
                  <a:cubicBezTo>
                    <a:pt x="30" y="284"/>
                    <a:pt x="30" y="284"/>
                    <a:pt x="30" y="284"/>
                  </a:cubicBezTo>
                  <a:cubicBezTo>
                    <a:pt x="0" y="284"/>
                    <a:pt x="0" y="284"/>
                    <a:pt x="0" y="28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15">
              <a:extLst>
                <a:ext uri="{FF2B5EF4-FFF2-40B4-BE49-F238E27FC236}">
                  <a16:creationId xmlns:a16="http://schemas.microsoft.com/office/drawing/2014/main" xmlns="" id="{165033FD-3008-4A3A-8DFC-9E382DFB16C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015" y="1892"/>
              <a:ext cx="316" cy="392"/>
            </a:xfrm>
            <a:custGeom>
              <a:avLst/>
              <a:gdLst>
                <a:gd name="T0" fmla="*/ 0 w 158"/>
                <a:gd name="T1" fmla="*/ 122 h 196"/>
                <a:gd name="T2" fmla="*/ 0 w 158"/>
                <a:gd name="T3" fmla="*/ 0 h 196"/>
                <a:gd name="T4" fmla="*/ 30 w 158"/>
                <a:gd name="T5" fmla="*/ 0 h 196"/>
                <a:gd name="T6" fmla="*/ 30 w 158"/>
                <a:gd name="T7" fmla="*/ 120 h 196"/>
                <a:gd name="T8" fmla="*/ 75 w 158"/>
                <a:gd name="T9" fmla="*/ 169 h 196"/>
                <a:gd name="T10" fmla="*/ 128 w 158"/>
                <a:gd name="T11" fmla="*/ 117 h 196"/>
                <a:gd name="T12" fmla="*/ 128 w 158"/>
                <a:gd name="T13" fmla="*/ 0 h 196"/>
                <a:gd name="T14" fmla="*/ 158 w 158"/>
                <a:gd name="T15" fmla="*/ 0 h 196"/>
                <a:gd name="T16" fmla="*/ 158 w 158"/>
                <a:gd name="T17" fmla="*/ 192 h 196"/>
                <a:gd name="T18" fmla="*/ 128 w 158"/>
                <a:gd name="T19" fmla="*/ 192 h 196"/>
                <a:gd name="T20" fmla="*/ 128 w 158"/>
                <a:gd name="T21" fmla="*/ 162 h 196"/>
                <a:gd name="T22" fmla="*/ 67 w 158"/>
                <a:gd name="T23" fmla="*/ 196 h 196"/>
                <a:gd name="T24" fmla="*/ 0 w 158"/>
                <a:gd name="T25" fmla="*/ 12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196">
                  <a:moveTo>
                    <a:pt x="0" y="12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30" y="154"/>
                    <a:pt x="45" y="169"/>
                    <a:pt x="75" y="169"/>
                  </a:cubicBezTo>
                  <a:cubicBezTo>
                    <a:pt x="102" y="169"/>
                    <a:pt x="128" y="151"/>
                    <a:pt x="128" y="117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58" y="192"/>
                    <a:pt x="158" y="192"/>
                    <a:pt x="158" y="192"/>
                  </a:cubicBezTo>
                  <a:cubicBezTo>
                    <a:pt x="128" y="192"/>
                    <a:pt x="128" y="192"/>
                    <a:pt x="128" y="192"/>
                  </a:cubicBezTo>
                  <a:cubicBezTo>
                    <a:pt x="128" y="162"/>
                    <a:pt x="128" y="162"/>
                    <a:pt x="128" y="162"/>
                  </a:cubicBezTo>
                  <a:cubicBezTo>
                    <a:pt x="119" y="180"/>
                    <a:pt x="98" y="196"/>
                    <a:pt x="67" y="196"/>
                  </a:cubicBezTo>
                  <a:cubicBezTo>
                    <a:pt x="29" y="196"/>
                    <a:pt x="0" y="175"/>
                    <a:pt x="0" y="122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16">
              <a:extLst>
                <a:ext uri="{FF2B5EF4-FFF2-40B4-BE49-F238E27FC236}">
                  <a16:creationId xmlns:a16="http://schemas.microsoft.com/office/drawing/2014/main" xmlns="" id="{42962546-AD6D-4B00-925C-E1ABF505F26A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377" y="1886"/>
              <a:ext cx="547" cy="390"/>
            </a:xfrm>
            <a:custGeom>
              <a:avLst/>
              <a:gdLst>
                <a:gd name="T0" fmla="*/ 0 w 274"/>
                <a:gd name="T1" fmla="*/ 3 h 195"/>
                <a:gd name="T2" fmla="*/ 31 w 274"/>
                <a:gd name="T3" fmla="*/ 3 h 195"/>
                <a:gd name="T4" fmla="*/ 31 w 274"/>
                <a:gd name="T5" fmla="*/ 33 h 195"/>
                <a:gd name="T6" fmla="*/ 88 w 274"/>
                <a:gd name="T7" fmla="*/ 0 h 195"/>
                <a:gd name="T8" fmla="*/ 144 w 274"/>
                <a:gd name="T9" fmla="*/ 36 h 195"/>
                <a:gd name="T10" fmla="*/ 210 w 274"/>
                <a:gd name="T11" fmla="*/ 0 h 195"/>
                <a:gd name="T12" fmla="*/ 274 w 274"/>
                <a:gd name="T13" fmla="*/ 76 h 195"/>
                <a:gd name="T14" fmla="*/ 274 w 274"/>
                <a:gd name="T15" fmla="*/ 195 h 195"/>
                <a:gd name="T16" fmla="*/ 244 w 274"/>
                <a:gd name="T17" fmla="*/ 195 h 195"/>
                <a:gd name="T18" fmla="*/ 244 w 274"/>
                <a:gd name="T19" fmla="*/ 74 h 195"/>
                <a:gd name="T20" fmla="*/ 203 w 274"/>
                <a:gd name="T21" fmla="*/ 26 h 195"/>
                <a:gd name="T22" fmla="*/ 152 w 274"/>
                <a:gd name="T23" fmla="*/ 78 h 195"/>
                <a:gd name="T24" fmla="*/ 152 w 274"/>
                <a:gd name="T25" fmla="*/ 195 h 195"/>
                <a:gd name="T26" fmla="*/ 122 w 274"/>
                <a:gd name="T27" fmla="*/ 195 h 195"/>
                <a:gd name="T28" fmla="*/ 122 w 274"/>
                <a:gd name="T29" fmla="*/ 74 h 195"/>
                <a:gd name="T30" fmla="*/ 81 w 274"/>
                <a:gd name="T31" fmla="*/ 26 h 195"/>
                <a:gd name="T32" fmla="*/ 31 w 274"/>
                <a:gd name="T33" fmla="*/ 78 h 195"/>
                <a:gd name="T34" fmla="*/ 31 w 274"/>
                <a:gd name="T35" fmla="*/ 195 h 195"/>
                <a:gd name="T36" fmla="*/ 0 w 274"/>
                <a:gd name="T37" fmla="*/ 195 h 195"/>
                <a:gd name="T38" fmla="*/ 0 w 274"/>
                <a:gd name="T39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4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9" y="15"/>
                    <a:pt x="60" y="0"/>
                    <a:pt x="88" y="0"/>
                  </a:cubicBezTo>
                  <a:cubicBezTo>
                    <a:pt x="112" y="0"/>
                    <a:pt x="134" y="10"/>
                    <a:pt x="144" y="36"/>
                  </a:cubicBezTo>
                  <a:cubicBezTo>
                    <a:pt x="157" y="11"/>
                    <a:pt x="186" y="0"/>
                    <a:pt x="210" y="0"/>
                  </a:cubicBezTo>
                  <a:cubicBezTo>
                    <a:pt x="244" y="0"/>
                    <a:pt x="274" y="20"/>
                    <a:pt x="274" y="76"/>
                  </a:cubicBezTo>
                  <a:cubicBezTo>
                    <a:pt x="274" y="195"/>
                    <a:pt x="274" y="195"/>
                    <a:pt x="274" y="195"/>
                  </a:cubicBezTo>
                  <a:cubicBezTo>
                    <a:pt x="244" y="195"/>
                    <a:pt x="244" y="195"/>
                    <a:pt x="244" y="195"/>
                  </a:cubicBezTo>
                  <a:cubicBezTo>
                    <a:pt x="244" y="74"/>
                    <a:pt x="244" y="74"/>
                    <a:pt x="244" y="74"/>
                  </a:cubicBezTo>
                  <a:cubicBezTo>
                    <a:pt x="244" y="40"/>
                    <a:pt x="230" y="26"/>
                    <a:pt x="203" y="26"/>
                  </a:cubicBezTo>
                  <a:cubicBezTo>
                    <a:pt x="178" y="26"/>
                    <a:pt x="152" y="43"/>
                    <a:pt x="152" y="78"/>
                  </a:cubicBezTo>
                  <a:cubicBezTo>
                    <a:pt x="152" y="195"/>
                    <a:pt x="152" y="195"/>
                    <a:pt x="152" y="195"/>
                  </a:cubicBezTo>
                  <a:cubicBezTo>
                    <a:pt x="122" y="195"/>
                    <a:pt x="122" y="195"/>
                    <a:pt x="122" y="195"/>
                  </a:cubicBezTo>
                  <a:cubicBezTo>
                    <a:pt x="122" y="74"/>
                    <a:pt x="122" y="74"/>
                    <a:pt x="122" y="74"/>
                  </a:cubicBezTo>
                  <a:cubicBezTo>
                    <a:pt x="122" y="40"/>
                    <a:pt x="108" y="26"/>
                    <a:pt x="81" y="26"/>
                  </a:cubicBezTo>
                  <a:cubicBezTo>
                    <a:pt x="56" y="26"/>
                    <a:pt x="31" y="43"/>
                    <a:pt x="31" y="78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17">
              <a:extLst>
                <a:ext uri="{FF2B5EF4-FFF2-40B4-BE49-F238E27FC236}">
                  <a16:creationId xmlns:a16="http://schemas.microsoft.com/office/drawing/2014/main" xmlns="" id="{99460200-D52B-4D96-9C8A-8F1E4EEE4AA3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3966" y="1886"/>
              <a:ext cx="307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4 w 154"/>
                <a:gd name="T5" fmla="*/ 82 h 199"/>
                <a:gd name="T6" fmla="*/ 124 w 154"/>
                <a:gd name="T7" fmla="*/ 69 h 199"/>
                <a:gd name="T8" fmla="*/ 83 w 154"/>
                <a:gd name="T9" fmla="*/ 25 h 199"/>
                <a:gd name="T10" fmla="*/ 39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8 w 154"/>
                <a:gd name="T33" fmla="*/ 104 h 199"/>
                <a:gd name="T34" fmla="*/ 31 w 154"/>
                <a:gd name="T35" fmla="*/ 142 h 199"/>
                <a:gd name="T36" fmla="*/ 67 w 154"/>
                <a:gd name="T37" fmla="*/ 174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4" y="82"/>
                    <a:pt x="124" y="82"/>
                    <a:pt x="124" y="82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2" y="36"/>
                    <a:pt x="39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10" y="189"/>
                    <a:pt x="92" y="199"/>
                    <a:pt x="64" y="199"/>
                  </a:cubicBezTo>
                  <a:cubicBezTo>
                    <a:pt x="29" y="199"/>
                    <a:pt x="0" y="181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8" y="104"/>
                    <a:pt x="98" y="104"/>
                    <a:pt x="98" y="104"/>
                  </a:cubicBezTo>
                  <a:cubicBezTo>
                    <a:pt x="59" y="104"/>
                    <a:pt x="31" y="114"/>
                    <a:pt x="31" y="142"/>
                  </a:cubicBezTo>
                  <a:cubicBezTo>
                    <a:pt x="31" y="162"/>
                    <a:pt x="40" y="174"/>
                    <a:pt x="67" y="174"/>
                  </a:cubicBezTo>
                  <a:cubicBezTo>
                    <a:pt x="99" y="174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18">
              <a:extLst>
                <a:ext uri="{FF2B5EF4-FFF2-40B4-BE49-F238E27FC236}">
                  <a16:creationId xmlns:a16="http://schemas.microsoft.com/office/drawing/2014/main" xmlns="" id="{0675F5FF-D24F-4C1C-94C9-5791B51CDB3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319" y="1886"/>
              <a:ext cx="320" cy="390"/>
            </a:xfrm>
            <a:custGeom>
              <a:avLst/>
              <a:gdLst>
                <a:gd name="T0" fmla="*/ 0 w 160"/>
                <a:gd name="T1" fmla="*/ 3 h 195"/>
                <a:gd name="T2" fmla="*/ 30 w 160"/>
                <a:gd name="T3" fmla="*/ 3 h 195"/>
                <a:gd name="T4" fmla="*/ 30 w 160"/>
                <a:gd name="T5" fmla="*/ 34 h 195"/>
                <a:gd name="T6" fmla="*/ 92 w 160"/>
                <a:gd name="T7" fmla="*/ 0 h 195"/>
                <a:gd name="T8" fmla="*/ 160 w 160"/>
                <a:gd name="T9" fmla="*/ 77 h 195"/>
                <a:gd name="T10" fmla="*/ 160 w 160"/>
                <a:gd name="T11" fmla="*/ 195 h 195"/>
                <a:gd name="T12" fmla="*/ 129 w 160"/>
                <a:gd name="T13" fmla="*/ 195 h 195"/>
                <a:gd name="T14" fmla="*/ 129 w 160"/>
                <a:gd name="T15" fmla="*/ 75 h 195"/>
                <a:gd name="T16" fmla="*/ 84 w 160"/>
                <a:gd name="T17" fmla="*/ 26 h 195"/>
                <a:gd name="T18" fmla="*/ 30 w 160"/>
                <a:gd name="T19" fmla="*/ 79 h 195"/>
                <a:gd name="T20" fmla="*/ 30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9" y="16"/>
                    <a:pt x="60" y="0"/>
                    <a:pt x="92" y="0"/>
                  </a:cubicBezTo>
                  <a:cubicBezTo>
                    <a:pt x="132" y="0"/>
                    <a:pt x="160" y="22"/>
                    <a:pt x="160" y="77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29" y="195"/>
                    <a:pt x="129" y="195"/>
                    <a:pt x="129" y="195"/>
                  </a:cubicBezTo>
                  <a:cubicBezTo>
                    <a:pt x="129" y="75"/>
                    <a:pt x="129" y="75"/>
                    <a:pt x="129" y="75"/>
                  </a:cubicBezTo>
                  <a:cubicBezTo>
                    <a:pt x="129" y="41"/>
                    <a:pt x="115" y="26"/>
                    <a:pt x="84" y="26"/>
                  </a:cubicBezTo>
                  <a:cubicBezTo>
                    <a:pt x="56" y="26"/>
                    <a:pt x="30" y="44"/>
                    <a:pt x="30" y="79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19">
              <a:extLst>
                <a:ext uri="{FF2B5EF4-FFF2-40B4-BE49-F238E27FC236}">
                  <a16:creationId xmlns:a16="http://schemas.microsoft.com/office/drawing/2014/main" xmlns="" id="{01365608-FA4E-43AC-961C-49A7E3878D79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37" y="1706"/>
              <a:ext cx="215" cy="570"/>
            </a:xfrm>
            <a:custGeom>
              <a:avLst/>
              <a:gdLst>
                <a:gd name="T0" fmla="*/ 28 w 108"/>
                <a:gd name="T1" fmla="*/ 119 h 285"/>
                <a:gd name="T2" fmla="*/ 0 w 108"/>
                <a:gd name="T3" fmla="*/ 119 h 285"/>
                <a:gd name="T4" fmla="*/ 0 w 108"/>
                <a:gd name="T5" fmla="*/ 93 h 285"/>
                <a:gd name="T6" fmla="*/ 28 w 108"/>
                <a:gd name="T7" fmla="*/ 93 h 285"/>
                <a:gd name="T8" fmla="*/ 28 w 108"/>
                <a:gd name="T9" fmla="*/ 62 h 285"/>
                <a:gd name="T10" fmla="*/ 85 w 108"/>
                <a:gd name="T11" fmla="*/ 0 h 285"/>
                <a:gd name="T12" fmla="*/ 108 w 108"/>
                <a:gd name="T13" fmla="*/ 4 h 285"/>
                <a:gd name="T14" fmla="*/ 108 w 108"/>
                <a:gd name="T15" fmla="*/ 30 h 285"/>
                <a:gd name="T16" fmla="*/ 86 w 108"/>
                <a:gd name="T17" fmla="*/ 26 h 285"/>
                <a:gd name="T18" fmla="*/ 58 w 108"/>
                <a:gd name="T19" fmla="*/ 59 h 285"/>
                <a:gd name="T20" fmla="*/ 58 w 108"/>
                <a:gd name="T21" fmla="*/ 93 h 285"/>
                <a:gd name="T22" fmla="*/ 105 w 108"/>
                <a:gd name="T23" fmla="*/ 93 h 285"/>
                <a:gd name="T24" fmla="*/ 105 w 108"/>
                <a:gd name="T25" fmla="*/ 119 h 285"/>
                <a:gd name="T26" fmla="*/ 58 w 108"/>
                <a:gd name="T27" fmla="*/ 119 h 285"/>
                <a:gd name="T28" fmla="*/ 58 w 108"/>
                <a:gd name="T29" fmla="*/ 285 h 285"/>
                <a:gd name="T30" fmla="*/ 28 w 108"/>
                <a:gd name="T31" fmla="*/ 285 h 285"/>
                <a:gd name="T32" fmla="*/ 28 w 108"/>
                <a:gd name="T33" fmla="*/ 119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8" h="285">
                  <a:moveTo>
                    <a:pt x="28" y="119"/>
                  </a:moveTo>
                  <a:cubicBezTo>
                    <a:pt x="0" y="119"/>
                    <a:pt x="0" y="119"/>
                    <a:pt x="0" y="119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28" y="93"/>
                    <a:pt x="28" y="93"/>
                    <a:pt x="28" y="93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8" y="23"/>
                    <a:pt x="47" y="0"/>
                    <a:pt x="85" y="0"/>
                  </a:cubicBezTo>
                  <a:cubicBezTo>
                    <a:pt x="95" y="0"/>
                    <a:pt x="100" y="1"/>
                    <a:pt x="108" y="4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2" y="27"/>
                    <a:pt x="95" y="26"/>
                    <a:pt x="86" y="26"/>
                  </a:cubicBezTo>
                  <a:cubicBezTo>
                    <a:pt x="66" y="26"/>
                    <a:pt x="58" y="39"/>
                    <a:pt x="58" y="59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105" y="93"/>
                    <a:pt x="105" y="93"/>
                    <a:pt x="105" y="93"/>
                  </a:cubicBezTo>
                  <a:cubicBezTo>
                    <a:pt x="105" y="119"/>
                    <a:pt x="105" y="119"/>
                    <a:pt x="105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285"/>
                    <a:pt x="58" y="285"/>
                    <a:pt x="58" y="285"/>
                  </a:cubicBezTo>
                  <a:cubicBezTo>
                    <a:pt x="28" y="285"/>
                    <a:pt x="28" y="285"/>
                    <a:pt x="28" y="285"/>
                  </a:cubicBezTo>
                  <a:lnTo>
                    <a:pt x="28" y="119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20">
              <a:extLst>
                <a:ext uri="{FF2B5EF4-FFF2-40B4-BE49-F238E27FC236}">
                  <a16:creationId xmlns:a16="http://schemas.microsoft.com/office/drawing/2014/main" xmlns="" id="{5BAC4657-DD59-495D-AFA7-C722F2F77514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5024" y="1886"/>
              <a:ext cx="378" cy="398"/>
            </a:xfrm>
            <a:custGeom>
              <a:avLst/>
              <a:gdLst>
                <a:gd name="T0" fmla="*/ 0 w 189"/>
                <a:gd name="T1" fmla="*/ 101 h 199"/>
                <a:gd name="T2" fmla="*/ 0 w 189"/>
                <a:gd name="T3" fmla="*/ 98 h 199"/>
                <a:gd name="T4" fmla="*/ 95 w 189"/>
                <a:gd name="T5" fmla="*/ 0 h 199"/>
                <a:gd name="T6" fmla="*/ 189 w 189"/>
                <a:gd name="T7" fmla="*/ 98 h 199"/>
                <a:gd name="T8" fmla="*/ 189 w 189"/>
                <a:gd name="T9" fmla="*/ 100 h 199"/>
                <a:gd name="T10" fmla="*/ 94 w 189"/>
                <a:gd name="T11" fmla="*/ 199 h 199"/>
                <a:gd name="T12" fmla="*/ 0 w 189"/>
                <a:gd name="T13" fmla="*/ 101 h 199"/>
                <a:gd name="T14" fmla="*/ 157 w 189"/>
                <a:gd name="T15" fmla="*/ 101 h 199"/>
                <a:gd name="T16" fmla="*/ 157 w 189"/>
                <a:gd name="T17" fmla="*/ 98 h 199"/>
                <a:gd name="T18" fmla="*/ 95 w 189"/>
                <a:gd name="T19" fmla="*/ 25 h 199"/>
                <a:gd name="T20" fmla="*/ 32 w 189"/>
                <a:gd name="T21" fmla="*/ 98 h 199"/>
                <a:gd name="T22" fmla="*/ 32 w 189"/>
                <a:gd name="T23" fmla="*/ 101 h 199"/>
                <a:gd name="T24" fmla="*/ 95 w 189"/>
                <a:gd name="T25" fmla="*/ 173 h 199"/>
                <a:gd name="T26" fmla="*/ 157 w 189"/>
                <a:gd name="T27" fmla="*/ 10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9" h="199">
                  <a:moveTo>
                    <a:pt x="0" y="101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0" y="40"/>
                    <a:pt x="40" y="0"/>
                    <a:pt x="95" y="0"/>
                  </a:cubicBezTo>
                  <a:cubicBezTo>
                    <a:pt x="149" y="0"/>
                    <a:pt x="189" y="40"/>
                    <a:pt x="189" y="98"/>
                  </a:cubicBezTo>
                  <a:cubicBezTo>
                    <a:pt x="189" y="100"/>
                    <a:pt x="189" y="100"/>
                    <a:pt x="189" y="100"/>
                  </a:cubicBezTo>
                  <a:cubicBezTo>
                    <a:pt x="189" y="158"/>
                    <a:pt x="149" y="199"/>
                    <a:pt x="94" y="199"/>
                  </a:cubicBezTo>
                  <a:cubicBezTo>
                    <a:pt x="39" y="199"/>
                    <a:pt x="0" y="157"/>
                    <a:pt x="0" y="101"/>
                  </a:cubicBezTo>
                  <a:close/>
                  <a:moveTo>
                    <a:pt x="157" y="101"/>
                  </a:moveTo>
                  <a:cubicBezTo>
                    <a:pt x="157" y="98"/>
                    <a:pt x="157" y="98"/>
                    <a:pt x="157" y="98"/>
                  </a:cubicBezTo>
                  <a:cubicBezTo>
                    <a:pt x="157" y="54"/>
                    <a:pt x="133" y="25"/>
                    <a:pt x="95" y="25"/>
                  </a:cubicBezTo>
                  <a:cubicBezTo>
                    <a:pt x="56" y="25"/>
                    <a:pt x="32" y="54"/>
                    <a:pt x="32" y="98"/>
                  </a:cubicBezTo>
                  <a:cubicBezTo>
                    <a:pt x="32" y="101"/>
                    <a:pt x="32" y="101"/>
                    <a:pt x="32" y="101"/>
                  </a:cubicBezTo>
                  <a:cubicBezTo>
                    <a:pt x="32" y="145"/>
                    <a:pt x="56" y="173"/>
                    <a:pt x="95" y="173"/>
                  </a:cubicBezTo>
                  <a:cubicBezTo>
                    <a:pt x="133" y="173"/>
                    <a:pt x="157" y="144"/>
                    <a:pt x="157" y="101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21">
              <a:extLst>
                <a:ext uri="{FF2B5EF4-FFF2-40B4-BE49-F238E27FC236}">
                  <a16:creationId xmlns:a16="http://schemas.microsoft.com/office/drawing/2014/main" xmlns="" id="{24BAC945-B246-4FE0-900D-FD9B2D2BEF0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446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22">
              <a:extLst>
                <a:ext uri="{FF2B5EF4-FFF2-40B4-BE49-F238E27FC236}">
                  <a16:creationId xmlns:a16="http://schemas.microsoft.com/office/drawing/2014/main" xmlns="" id="{490F9086-ECA3-45E2-B60B-B402FF5E74B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656" y="1892"/>
              <a:ext cx="541" cy="384"/>
            </a:xfrm>
            <a:custGeom>
              <a:avLst/>
              <a:gdLst>
                <a:gd name="T0" fmla="*/ 0 w 541"/>
                <a:gd name="T1" fmla="*/ 0 h 384"/>
                <a:gd name="T2" fmla="*/ 66 w 541"/>
                <a:gd name="T3" fmla="*/ 0 h 384"/>
                <a:gd name="T4" fmla="*/ 155 w 541"/>
                <a:gd name="T5" fmla="*/ 310 h 384"/>
                <a:gd name="T6" fmla="*/ 247 w 541"/>
                <a:gd name="T7" fmla="*/ 0 h 384"/>
                <a:gd name="T8" fmla="*/ 301 w 541"/>
                <a:gd name="T9" fmla="*/ 0 h 384"/>
                <a:gd name="T10" fmla="*/ 389 w 541"/>
                <a:gd name="T11" fmla="*/ 310 h 384"/>
                <a:gd name="T12" fmla="*/ 479 w 541"/>
                <a:gd name="T13" fmla="*/ 0 h 384"/>
                <a:gd name="T14" fmla="*/ 541 w 541"/>
                <a:gd name="T15" fmla="*/ 0 h 384"/>
                <a:gd name="T16" fmla="*/ 421 w 541"/>
                <a:gd name="T17" fmla="*/ 384 h 384"/>
                <a:gd name="T18" fmla="*/ 353 w 541"/>
                <a:gd name="T19" fmla="*/ 384 h 384"/>
                <a:gd name="T20" fmla="*/ 273 w 541"/>
                <a:gd name="T21" fmla="*/ 96 h 384"/>
                <a:gd name="T22" fmla="*/ 183 w 541"/>
                <a:gd name="T23" fmla="*/ 384 h 384"/>
                <a:gd name="T24" fmla="*/ 117 w 541"/>
                <a:gd name="T25" fmla="*/ 384 h 384"/>
                <a:gd name="T26" fmla="*/ 0 w 541"/>
                <a:gd name="T27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1" h="384">
                  <a:moveTo>
                    <a:pt x="0" y="0"/>
                  </a:moveTo>
                  <a:lnTo>
                    <a:pt x="66" y="0"/>
                  </a:lnTo>
                  <a:lnTo>
                    <a:pt x="155" y="310"/>
                  </a:lnTo>
                  <a:lnTo>
                    <a:pt x="247" y="0"/>
                  </a:lnTo>
                  <a:lnTo>
                    <a:pt x="301" y="0"/>
                  </a:lnTo>
                  <a:lnTo>
                    <a:pt x="389" y="310"/>
                  </a:lnTo>
                  <a:lnTo>
                    <a:pt x="479" y="0"/>
                  </a:lnTo>
                  <a:lnTo>
                    <a:pt x="541" y="0"/>
                  </a:lnTo>
                  <a:lnTo>
                    <a:pt x="421" y="384"/>
                  </a:lnTo>
                  <a:lnTo>
                    <a:pt x="353" y="384"/>
                  </a:lnTo>
                  <a:lnTo>
                    <a:pt x="273" y="96"/>
                  </a:lnTo>
                  <a:lnTo>
                    <a:pt x="183" y="384"/>
                  </a:lnTo>
                  <a:lnTo>
                    <a:pt x="117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23">
              <a:extLst>
                <a:ext uri="{FF2B5EF4-FFF2-40B4-BE49-F238E27FC236}">
                  <a16:creationId xmlns:a16="http://schemas.microsoft.com/office/drawing/2014/main" xmlns="" id="{72F90E7A-2A80-4B04-881C-2A91A822D8D3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181" y="1886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3 w 154"/>
                <a:gd name="T5" fmla="*/ 82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3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4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3" y="82"/>
                    <a:pt x="123" y="82"/>
                    <a:pt x="123" y="82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3" y="199"/>
                  </a:cubicBezTo>
                  <a:cubicBezTo>
                    <a:pt x="28" y="199"/>
                    <a:pt x="0" y="181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4"/>
                    <a:pt x="66" y="174"/>
                  </a:cubicBezTo>
                  <a:cubicBezTo>
                    <a:pt x="99" y="174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24">
              <a:extLst>
                <a:ext uri="{FF2B5EF4-FFF2-40B4-BE49-F238E27FC236}">
                  <a16:creationId xmlns:a16="http://schemas.microsoft.com/office/drawing/2014/main" xmlns="" id="{99FBB11B-041D-4D46-9DA0-87040AA0AE1A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6532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25">
              <a:extLst>
                <a:ext uri="{FF2B5EF4-FFF2-40B4-BE49-F238E27FC236}">
                  <a16:creationId xmlns:a16="http://schemas.microsoft.com/office/drawing/2014/main" xmlns="" id="{7078F7EE-37F1-4F4F-80EF-ACAA9D33D618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704" y="1708"/>
              <a:ext cx="366" cy="576"/>
            </a:xfrm>
            <a:custGeom>
              <a:avLst/>
              <a:gdLst>
                <a:gd name="T0" fmla="*/ 0 w 183"/>
                <a:gd name="T1" fmla="*/ 192 h 288"/>
                <a:gd name="T2" fmla="*/ 0 w 183"/>
                <a:gd name="T3" fmla="*/ 189 h 288"/>
                <a:gd name="T4" fmla="*/ 89 w 183"/>
                <a:gd name="T5" fmla="*/ 89 h 288"/>
                <a:gd name="T6" fmla="*/ 152 w 183"/>
                <a:gd name="T7" fmla="*/ 123 h 288"/>
                <a:gd name="T8" fmla="*/ 152 w 183"/>
                <a:gd name="T9" fmla="*/ 0 h 288"/>
                <a:gd name="T10" fmla="*/ 183 w 183"/>
                <a:gd name="T11" fmla="*/ 0 h 288"/>
                <a:gd name="T12" fmla="*/ 183 w 183"/>
                <a:gd name="T13" fmla="*/ 284 h 288"/>
                <a:gd name="T14" fmla="*/ 152 w 183"/>
                <a:gd name="T15" fmla="*/ 284 h 288"/>
                <a:gd name="T16" fmla="*/ 152 w 183"/>
                <a:gd name="T17" fmla="*/ 251 h 288"/>
                <a:gd name="T18" fmla="*/ 86 w 183"/>
                <a:gd name="T19" fmla="*/ 288 h 288"/>
                <a:gd name="T20" fmla="*/ 0 w 183"/>
                <a:gd name="T21" fmla="*/ 192 h 288"/>
                <a:gd name="T22" fmla="*/ 153 w 183"/>
                <a:gd name="T23" fmla="*/ 189 h 288"/>
                <a:gd name="T24" fmla="*/ 153 w 183"/>
                <a:gd name="T25" fmla="*/ 187 h 288"/>
                <a:gd name="T26" fmla="*/ 92 w 183"/>
                <a:gd name="T27" fmla="*/ 114 h 288"/>
                <a:gd name="T28" fmla="*/ 31 w 183"/>
                <a:gd name="T29" fmla="*/ 188 h 288"/>
                <a:gd name="T30" fmla="*/ 31 w 183"/>
                <a:gd name="T31" fmla="*/ 191 h 288"/>
                <a:gd name="T32" fmla="*/ 90 w 183"/>
                <a:gd name="T33" fmla="*/ 262 h 288"/>
                <a:gd name="T34" fmla="*/ 153 w 183"/>
                <a:gd name="T35" fmla="*/ 189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8">
                  <a:moveTo>
                    <a:pt x="0" y="192"/>
                  </a:moveTo>
                  <a:cubicBezTo>
                    <a:pt x="0" y="189"/>
                    <a:pt x="0" y="189"/>
                    <a:pt x="0" y="189"/>
                  </a:cubicBezTo>
                  <a:cubicBezTo>
                    <a:pt x="0" y="130"/>
                    <a:pt x="36" y="89"/>
                    <a:pt x="89" y="89"/>
                  </a:cubicBezTo>
                  <a:cubicBezTo>
                    <a:pt x="121" y="89"/>
                    <a:pt x="141" y="104"/>
                    <a:pt x="152" y="123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4"/>
                    <a:pt x="183" y="284"/>
                    <a:pt x="183" y="284"/>
                  </a:cubicBezTo>
                  <a:cubicBezTo>
                    <a:pt x="152" y="284"/>
                    <a:pt x="152" y="284"/>
                    <a:pt x="152" y="284"/>
                  </a:cubicBezTo>
                  <a:cubicBezTo>
                    <a:pt x="152" y="251"/>
                    <a:pt x="152" y="251"/>
                    <a:pt x="152" y="251"/>
                  </a:cubicBezTo>
                  <a:cubicBezTo>
                    <a:pt x="141" y="270"/>
                    <a:pt x="114" y="288"/>
                    <a:pt x="86" y="288"/>
                  </a:cubicBezTo>
                  <a:cubicBezTo>
                    <a:pt x="36" y="288"/>
                    <a:pt x="0" y="252"/>
                    <a:pt x="0" y="192"/>
                  </a:cubicBezTo>
                  <a:close/>
                  <a:moveTo>
                    <a:pt x="153" y="189"/>
                  </a:moveTo>
                  <a:cubicBezTo>
                    <a:pt x="153" y="187"/>
                    <a:pt x="153" y="187"/>
                    <a:pt x="153" y="187"/>
                  </a:cubicBezTo>
                  <a:cubicBezTo>
                    <a:pt x="153" y="137"/>
                    <a:pt x="130" y="114"/>
                    <a:pt x="92" y="114"/>
                  </a:cubicBezTo>
                  <a:cubicBezTo>
                    <a:pt x="54" y="114"/>
                    <a:pt x="31" y="141"/>
                    <a:pt x="31" y="188"/>
                  </a:cubicBezTo>
                  <a:cubicBezTo>
                    <a:pt x="31" y="191"/>
                    <a:pt x="31" y="191"/>
                    <a:pt x="31" y="191"/>
                  </a:cubicBezTo>
                  <a:cubicBezTo>
                    <a:pt x="31" y="239"/>
                    <a:pt x="57" y="262"/>
                    <a:pt x="90" y="262"/>
                  </a:cubicBezTo>
                  <a:cubicBezTo>
                    <a:pt x="125" y="262"/>
                    <a:pt x="153" y="239"/>
                    <a:pt x="153" y="189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Oval 26">
              <a:extLst>
                <a:ext uri="{FF2B5EF4-FFF2-40B4-BE49-F238E27FC236}">
                  <a16:creationId xmlns:a16="http://schemas.microsoft.com/office/drawing/2014/main" xmlns="" id="{179B62B8-9F4E-4226-B446-FE109833820F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7102" y="2186"/>
              <a:ext cx="94" cy="94"/>
            </a:xfrm>
            <a:prstGeom prst="ellipse">
              <a:avLst/>
            </a:pr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7">
              <a:extLst>
                <a:ext uri="{FF2B5EF4-FFF2-40B4-BE49-F238E27FC236}">
                  <a16:creationId xmlns:a16="http://schemas.microsoft.com/office/drawing/2014/main" xmlns="" id="{FB6625B6-A7AD-412C-B893-D31A7E7D005A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3350"/>
              <a:ext cx="390" cy="390"/>
            </a:xfrm>
            <a:custGeom>
              <a:avLst/>
              <a:gdLst>
                <a:gd name="T0" fmla="*/ 152 w 195"/>
                <a:gd name="T1" fmla="*/ 195 h 195"/>
                <a:gd name="T2" fmla="*/ 195 w 195"/>
                <a:gd name="T3" fmla="*/ 195 h 195"/>
                <a:gd name="T4" fmla="*/ 195 w 195"/>
                <a:gd name="T5" fmla="*/ 86 h 195"/>
                <a:gd name="T6" fmla="*/ 189 w 195"/>
                <a:gd name="T7" fmla="*/ 70 h 195"/>
                <a:gd name="T8" fmla="*/ 125 w 195"/>
                <a:gd name="T9" fmla="*/ 6 h 195"/>
                <a:gd name="T10" fmla="*/ 109 w 195"/>
                <a:gd name="T11" fmla="*/ 0 h 195"/>
                <a:gd name="T12" fmla="*/ 0 w 195"/>
                <a:gd name="T13" fmla="*/ 0 h 195"/>
                <a:gd name="T14" fmla="*/ 0 w 195"/>
                <a:gd name="T15" fmla="*/ 43 h 195"/>
                <a:gd name="T16" fmla="*/ 120 w 195"/>
                <a:gd name="T17" fmla="*/ 43 h 195"/>
                <a:gd name="T18" fmla="*/ 152 w 195"/>
                <a:gd name="T19" fmla="*/ 76 h 195"/>
                <a:gd name="T20" fmla="*/ 152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152" y="195"/>
                  </a:moveTo>
                  <a:cubicBezTo>
                    <a:pt x="195" y="195"/>
                    <a:pt x="195" y="195"/>
                    <a:pt x="195" y="195"/>
                  </a:cubicBezTo>
                  <a:cubicBezTo>
                    <a:pt x="195" y="86"/>
                    <a:pt x="195" y="86"/>
                    <a:pt x="195" y="86"/>
                  </a:cubicBezTo>
                  <a:cubicBezTo>
                    <a:pt x="195" y="80"/>
                    <a:pt x="193" y="74"/>
                    <a:pt x="189" y="70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1" y="2"/>
                    <a:pt x="115" y="0"/>
                    <a:pt x="10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20" y="43"/>
                    <a:pt x="120" y="43"/>
                    <a:pt x="120" y="43"/>
                  </a:cubicBezTo>
                  <a:cubicBezTo>
                    <a:pt x="137" y="43"/>
                    <a:pt x="152" y="58"/>
                    <a:pt x="152" y="76"/>
                  </a:cubicBezTo>
                  <a:lnTo>
                    <a:pt x="152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28">
              <a:extLst>
                <a:ext uri="{FF2B5EF4-FFF2-40B4-BE49-F238E27FC236}">
                  <a16:creationId xmlns:a16="http://schemas.microsoft.com/office/drawing/2014/main" xmlns="" id="{EE891678-F93E-46A5-922C-F99D8BFBFF1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914" y="3350"/>
              <a:ext cx="389" cy="390"/>
            </a:xfrm>
            <a:custGeom>
              <a:avLst/>
              <a:gdLst>
                <a:gd name="T0" fmla="*/ 44 w 195"/>
                <a:gd name="T1" fmla="*/ 195 h 195"/>
                <a:gd name="T2" fmla="*/ 0 w 195"/>
                <a:gd name="T3" fmla="*/ 195 h 195"/>
                <a:gd name="T4" fmla="*/ 0 w 195"/>
                <a:gd name="T5" fmla="*/ 86 h 195"/>
                <a:gd name="T6" fmla="*/ 7 w 195"/>
                <a:gd name="T7" fmla="*/ 70 h 195"/>
                <a:gd name="T8" fmla="*/ 71 w 195"/>
                <a:gd name="T9" fmla="*/ 6 h 195"/>
                <a:gd name="T10" fmla="*/ 86 w 195"/>
                <a:gd name="T11" fmla="*/ 0 h 195"/>
                <a:gd name="T12" fmla="*/ 195 w 195"/>
                <a:gd name="T13" fmla="*/ 0 h 195"/>
                <a:gd name="T14" fmla="*/ 195 w 195"/>
                <a:gd name="T15" fmla="*/ 43 h 195"/>
                <a:gd name="T16" fmla="*/ 76 w 195"/>
                <a:gd name="T17" fmla="*/ 43 h 195"/>
                <a:gd name="T18" fmla="*/ 44 w 195"/>
                <a:gd name="T19" fmla="*/ 76 h 195"/>
                <a:gd name="T20" fmla="*/ 44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44" y="195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0"/>
                    <a:pt x="3" y="74"/>
                    <a:pt x="7" y="70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5" y="2"/>
                    <a:pt x="80" y="0"/>
                    <a:pt x="86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195" y="43"/>
                    <a:pt x="195" y="43"/>
                    <a:pt x="195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58" y="43"/>
                    <a:pt x="44" y="58"/>
                    <a:pt x="44" y="76"/>
                  </a:cubicBezTo>
                  <a:lnTo>
                    <a:pt x="44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6AF2DE2E-2056-4C3D-BA07-D1F885025FD2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27" name="Group 21">
              <a:extLst>
                <a:ext uri="{FF2B5EF4-FFF2-40B4-BE49-F238E27FC236}">
                  <a16:creationId xmlns:a16="http://schemas.microsoft.com/office/drawing/2014/main" xmlns="" id="{DBB4EC74-E2B8-48AE-90FF-6676EB4B827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23" name="Line 22">
                <a:extLst>
                  <a:ext uri="{FF2B5EF4-FFF2-40B4-BE49-F238E27FC236}">
                    <a16:creationId xmlns:a16="http://schemas.microsoft.com/office/drawing/2014/main" xmlns="" id="{EA6A8FC3-D077-4771-96E1-5BA2F91A5E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23">
                <a:extLst>
                  <a:ext uri="{FF2B5EF4-FFF2-40B4-BE49-F238E27FC236}">
                    <a16:creationId xmlns:a16="http://schemas.microsoft.com/office/drawing/2014/main" xmlns="" id="{7764FB75-A198-4823-A2C7-37D94F2702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24">
                <a:extLst>
                  <a:ext uri="{FF2B5EF4-FFF2-40B4-BE49-F238E27FC236}">
                    <a16:creationId xmlns:a16="http://schemas.microsoft.com/office/drawing/2014/main" xmlns="" id="{EC6E0F88-DFCC-4A01-B1B3-FD17CA311F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25">
                <a:extLst>
                  <a:ext uri="{FF2B5EF4-FFF2-40B4-BE49-F238E27FC236}">
                    <a16:creationId xmlns:a16="http://schemas.microsoft.com/office/drawing/2014/main" xmlns="" id="{3AD5B88E-B88C-4F91-A7C2-990F047D85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26">
                <a:extLst>
                  <a:ext uri="{FF2B5EF4-FFF2-40B4-BE49-F238E27FC236}">
                    <a16:creationId xmlns:a16="http://schemas.microsoft.com/office/drawing/2014/main" xmlns="" id="{71B531A9-1DD2-42E4-887C-A0C9F29394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27">
                <a:extLst>
                  <a:ext uri="{FF2B5EF4-FFF2-40B4-BE49-F238E27FC236}">
                    <a16:creationId xmlns:a16="http://schemas.microsoft.com/office/drawing/2014/main" xmlns="" id="{F2307C1F-A456-4DDD-891A-4C870EA3CE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28">
                <a:extLst>
                  <a:ext uri="{FF2B5EF4-FFF2-40B4-BE49-F238E27FC236}">
                    <a16:creationId xmlns:a16="http://schemas.microsoft.com/office/drawing/2014/main" xmlns="" id="{3BCC0D4D-3EAB-4173-ADF6-382C6E70CF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31">
                <a:extLst>
                  <a:ext uri="{FF2B5EF4-FFF2-40B4-BE49-F238E27FC236}">
                    <a16:creationId xmlns:a16="http://schemas.microsoft.com/office/drawing/2014/main" xmlns="" id="{C97F7EB2-85B7-4321-ADDA-B1555D551C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32">
                <a:extLst>
                  <a:ext uri="{FF2B5EF4-FFF2-40B4-BE49-F238E27FC236}">
                    <a16:creationId xmlns:a16="http://schemas.microsoft.com/office/drawing/2014/main" xmlns="" id="{5A620B39-6C5B-4BAF-B12C-E4397878D4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33">
                <a:extLst>
                  <a:ext uri="{FF2B5EF4-FFF2-40B4-BE49-F238E27FC236}">
                    <a16:creationId xmlns:a16="http://schemas.microsoft.com/office/drawing/2014/main" xmlns="" id="{233FABDF-3240-4008-8B37-C08262BBE6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34">
                <a:extLst>
                  <a:ext uri="{FF2B5EF4-FFF2-40B4-BE49-F238E27FC236}">
                    <a16:creationId xmlns:a16="http://schemas.microsoft.com/office/drawing/2014/main" xmlns="" id="{038CDF0A-C72B-4BE0-ACB4-383CCFC0AF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35">
                <a:extLst>
                  <a:ext uri="{FF2B5EF4-FFF2-40B4-BE49-F238E27FC236}">
                    <a16:creationId xmlns:a16="http://schemas.microsoft.com/office/drawing/2014/main" xmlns="" id="{4821995D-33F1-4258-B889-36C37AE562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36">
                <a:extLst>
                  <a:ext uri="{FF2B5EF4-FFF2-40B4-BE49-F238E27FC236}">
                    <a16:creationId xmlns:a16="http://schemas.microsoft.com/office/drawing/2014/main" xmlns="" id="{12C0D955-90AB-4708-98CF-02BCAD23F3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37">
                <a:extLst>
                  <a:ext uri="{FF2B5EF4-FFF2-40B4-BE49-F238E27FC236}">
                    <a16:creationId xmlns:a16="http://schemas.microsoft.com/office/drawing/2014/main" xmlns="" id="{BD1C5990-BCDA-4EF1-ACC6-B757723792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38">
                <a:extLst>
                  <a:ext uri="{FF2B5EF4-FFF2-40B4-BE49-F238E27FC236}">
                    <a16:creationId xmlns:a16="http://schemas.microsoft.com/office/drawing/2014/main" xmlns="" id="{A3EBF801-16C5-43E4-A8A1-DF8B4C3E0F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38">
                <a:extLst>
                  <a:ext uri="{FF2B5EF4-FFF2-40B4-BE49-F238E27FC236}">
                    <a16:creationId xmlns:a16="http://schemas.microsoft.com/office/drawing/2014/main" xmlns="" id="{F79C3E9D-649B-4992-AAFC-DAD2D63E4A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8" name="Group 21">
              <a:extLst>
                <a:ext uri="{FF2B5EF4-FFF2-40B4-BE49-F238E27FC236}">
                  <a16:creationId xmlns:a16="http://schemas.microsoft.com/office/drawing/2014/main" xmlns="" id="{B1EA03EC-7B56-4396-B19E-BD7BB622DD9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07" name="Line 22">
                <a:extLst>
                  <a:ext uri="{FF2B5EF4-FFF2-40B4-BE49-F238E27FC236}">
                    <a16:creationId xmlns:a16="http://schemas.microsoft.com/office/drawing/2014/main" xmlns="" id="{84681A8B-24B2-4FAA-B548-3B3D91603B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23">
                <a:extLst>
                  <a:ext uri="{FF2B5EF4-FFF2-40B4-BE49-F238E27FC236}">
                    <a16:creationId xmlns:a16="http://schemas.microsoft.com/office/drawing/2014/main" xmlns="" id="{350ABEF5-08BC-4474-BA4D-379DFA3B5E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24">
                <a:extLst>
                  <a:ext uri="{FF2B5EF4-FFF2-40B4-BE49-F238E27FC236}">
                    <a16:creationId xmlns:a16="http://schemas.microsoft.com/office/drawing/2014/main" xmlns="" id="{7E48346A-980F-4F0F-B8AA-1732C78EFE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25">
                <a:extLst>
                  <a:ext uri="{FF2B5EF4-FFF2-40B4-BE49-F238E27FC236}">
                    <a16:creationId xmlns:a16="http://schemas.microsoft.com/office/drawing/2014/main" xmlns="" id="{30ED5321-7493-4D81-8B3C-86F58171F1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26">
                <a:extLst>
                  <a:ext uri="{FF2B5EF4-FFF2-40B4-BE49-F238E27FC236}">
                    <a16:creationId xmlns:a16="http://schemas.microsoft.com/office/drawing/2014/main" xmlns="" id="{C1E23D6F-8E3F-4792-9475-DF84B68F5A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27">
                <a:extLst>
                  <a:ext uri="{FF2B5EF4-FFF2-40B4-BE49-F238E27FC236}">
                    <a16:creationId xmlns:a16="http://schemas.microsoft.com/office/drawing/2014/main" xmlns="" id="{0270D384-0843-43CF-B820-9CD951E945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28">
                <a:extLst>
                  <a:ext uri="{FF2B5EF4-FFF2-40B4-BE49-F238E27FC236}">
                    <a16:creationId xmlns:a16="http://schemas.microsoft.com/office/drawing/2014/main" xmlns="" id="{06B7B04B-F2FF-413C-BB4F-314F41CAA4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31">
                <a:extLst>
                  <a:ext uri="{FF2B5EF4-FFF2-40B4-BE49-F238E27FC236}">
                    <a16:creationId xmlns:a16="http://schemas.microsoft.com/office/drawing/2014/main" xmlns="" id="{26B43E5A-7C5F-4654-BE4B-C1906B6CBB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32">
                <a:extLst>
                  <a:ext uri="{FF2B5EF4-FFF2-40B4-BE49-F238E27FC236}">
                    <a16:creationId xmlns:a16="http://schemas.microsoft.com/office/drawing/2014/main" xmlns="" id="{71C8E9E3-30FA-450A-92C2-59C3F24BE6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33">
                <a:extLst>
                  <a:ext uri="{FF2B5EF4-FFF2-40B4-BE49-F238E27FC236}">
                    <a16:creationId xmlns:a16="http://schemas.microsoft.com/office/drawing/2014/main" xmlns="" id="{DED9B8BA-FEB2-43C3-A72B-690C7CEB2B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34">
                <a:extLst>
                  <a:ext uri="{FF2B5EF4-FFF2-40B4-BE49-F238E27FC236}">
                    <a16:creationId xmlns:a16="http://schemas.microsoft.com/office/drawing/2014/main" xmlns="" id="{8DC7D57C-948C-481B-8AA0-E8513565B1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35">
                <a:extLst>
                  <a:ext uri="{FF2B5EF4-FFF2-40B4-BE49-F238E27FC236}">
                    <a16:creationId xmlns:a16="http://schemas.microsoft.com/office/drawing/2014/main" xmlns="" id="{7F3C89C4-4C29-4010-8FC9-8F8C42732C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36">
                <a:extLst>
                  <a:ext uri="{FF2B5EF4-FFF2-40B4-BE49-F238E27FC236}">
                    <a16:creationId xmlns:a16="http://schemas.microsoft.com/office/drawing/2014/main" xmlns="" id="{1C2F37BE-135A-468B-AC65-377F4E4B4E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37">
                <a:extLst>
                  <a:ext uri="{FF2B5EF4-FFF2-40B4-BE49-F238E27FC236}">
                    <a16:creationId xmlns:a16="http://schemas.microsoft.com/office/drawing/2014/main" xmlns="" id="{E7804FE9-0851-413D-B48F-7653393F77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38">
                <a:extLst>
                  <a:ext uri="{FF2B5EF4-FFF2-40B4-BE49-F238E27FC236}">
                    <a16:creationId xmlns:a16="http://schemas.microsoft.com/office/drawing/2014/main" xmlns="" id="{23BAF129-D46B-4060-8EA8-0335782050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38">
                <a:extLst>
                  <a:ext uri="{FF2B5EF4-FFF2-40B4-BE49-F238E27FC236}">
                    <a16:creationId xmlns:a16="http://schemas.microsoft.com/office/drawing/2014/main" xmlns="" id="{8314F5A9-1BBC-4745-AC75-8C571E6235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9" name="Group 41">
              <a:extLst>
                <a:ext uri="{FF2B5EF4-FFF2-40B4-BE49-F238E27FC236}">
                  <a16:creationId xmlns:a16="http://schemas.microsoft.com/office/drawing/2014/main" xmlns="" id="{E255A2FF-D0AC-4E92-B70E-B7DC69CF758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81" name="Line 42">
                <a:extLst>
                  <a:ext uri="{FF2B5EF4-FFF2-40B4-BE49-F238E27FC236}">
                    <a16:creationId xmlns:a16="http://schemas.microsoft.com/office/drawing/2014/main" xmlns="" id="{8D298C92-6F81-434D-8BDF-8BB35A346E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" name="Line 43">
                <a:extLst>
                  <a:ext uri="{FF2B5EF4-FFF2-40B4-BE49-F238E27FC236}">
                    <a16:creationId xmlns:a16="http://schemas.microsoft.com/office/drawing/2014/main" xmlns="" id="{E6ECBE7F-D178-4A54-8B88-4B4EA59545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" name="Line 44">
                <a:extLst>
                  <a:ext uri="{FF2B5EF4-FFF2-40B4-BE49-F238E27FC236}">
                    <a16:creationId xmlns:a16="http://schemas.microsoft.com/office/drawing/2014/main" xmlns="" id="{5495F472-B6F6-4167-B6B1-478D329E04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4" name="Line 45">
                <a:extLst>
                  <a:ext uri="{FF2B5EF4-FFF2-40B4-BE49-F238E27FC236}">
                    <a16:creationId xmlns:a16="http://schemas.microsoft.com/office/drawing/2014/main" xmlns="" id="{498A9636-72BD-45D8-BC30-5E394BEE5F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" name="Line 46">
                <a:extLst>
                  <a:ext uri="{FF2B5EF4-FFF2-40B4-BE49-F238E27FC236}">
                    <a16:creationId xmlns:a16="http://schemas.microsoft.com/office/drawing/2014/main" xmlns="" id="{A41D7002-56B5-4B3E-ADF6-C0AD7AC3C4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" name="Line 47">
                <a:extLst>
                  <a:ext uri="{FF2B5EF4-FFF2-40B4-BE49-F238E27FC236}">
                    <a16:creationId xmlns:a16="http://schemas.microsoft.com/office/drawing/2014/main" xmlns="" id="{429E9206-09BC-4DC2-8040-B648233798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" name="Line 48">
                <a:extLst>
                  <a:ext uri="{FF2B5EF4-FFF2-40B4-BE49-F238E27FC236}">
                    <a16:creationId xmlns:a16="http://schemas.microsoft.com/office/drawing/2014/main" xmlns="" id="{5B0548A9-3518-4B50-A00B-CDFE14E046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Line 49">
                <a:extLst>
                  <a:ext uri="{FF2B5EF4-FFF2-40B4-BE49-F238E27FC236}">
                    <a16:creationId xmlns:a16="http://schemas.microsoft.com/office/drawing/2014/main" xmlns="" id="{73E17CD6-BB2D-4AEA-939C-616E017EA2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Line 50">
                <a:extLst>
                  <a:ext uri="{FF2B5EF4-FFF2-40B4-BE49-F238E27FC236}">
                    <a16:creationId xmlns:a16="http://schemas.microsoft.com/office/drawing/2014/main" xmlns="" id="{E321E5A6-7360-48FD-A3DA-10DF126178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" name="Line 51">
                <a:extLst>
                  <a:ext uri="{FF2B5EF4-FFF2-40B4-BE49-F238E27FC236}">
                    <a16:creationId xmlns:a16="http://schemas.microsoft.com/office/drawing/2014/main" xmlns="" id="{F9DDFADE-F364-44D6-BEF7-B73A84FD4F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Line 52">
                <a:extLst>
                  <a:ext uri="{FF2B5EF4-FFF2-40B4-BE49-F238E27FC236}">
                    <a16:creationId xmlns:a16="http://schemas.microsoft.com/office/drawing/2014/main" xmlns="" id="{914CBAF5-E87F-4B29-BA3F-7D8208B60A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Line 53">
                <a:extLst>
                  <a:ext uri="{FF2B5EF4-FFF2-40B4-BE49-F238E27FC236}">
                    <a16:creationId xmlns:a16="http://schemas.microsoft.com/office/drawing/2014/main" xmlns="" id="{123D8052-0D01-447C-AD6C-7375E997BC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Line 54">
                <a:extLst>
                  <a:ext uri="{FF2B5EF4-FFF2-40B4-BE49-F238E27FC236}">
                    <a16:creationId xmlns:a16="http://schemas.microsoft.com/office/drawing/2014/main" xmlns="" id="{42196512-1A9A-47CD-AF16-FEEA9E9F20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Line 55">
                <a:extLst>
                  <a:ext uri="{FF2B5EF4-FFF2-40B4-BE49-F238E27FC236}">
                    <a16:creationId xmlns:a16="http://schemas.microsoft.com/office/drawing/2014/main" xmlns="" id="{93CC4C7F-4EC7-445F-B8DE-C1C79E4D4E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Line 56">
                <a:extLst>
                  <a:ext uri="{FF2B5EF4-FFF2-40B4-BE49-F238E27FC236}">
                    <a16:creationId xmlns:a16="http://schemas.microsoft.com/office/drawing/2014/main" xmlns="" id="{0DA55DC8-7EF2-4417-8BF0-D4371EF083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Line 57">
                <a:extLst>
                  <a:ext uri="{FF2B5EF4-FFF2-40B4-BE49-F238E27FC236}">
                    <a16:creationId xmlns:a16="http://schemas.microsoft.com/office/drawing/2014/main" xmlns="" id="{922C734F-1FF3-4FAF-9D76-309520282B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Line 58">
                <a:extLst>
                  <a:ext uri="{FF2B5EF4-FFF2-40B4-BE49-F238E27FC236}">
                    <a16:creationId xmlns:a16="http://schemas.microsoft.com/office/drawing/2014/main" xmlns="" id="{91C1DE79-7DDE-4947-98EA-998B85397A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" name="Line 59">
                <a:extLst>
                  <a:ext uri="{FF2B5EF4-FFF2-40B4-BE49-F238E27FC236}">
                    <a16:creationId xmlns:a16="http://schemas.microsoft.com/office/drawing/2014/main" xmlns="" id="{8488509F-2306-48B3-9072-8C4211D34C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Line 60">
                <a:extLst>
                  <a:ext uri="{FF2B5EF4-FFF2-40B4-BE49-F238E27FC236}">
                    <a16:creationId xmlns:a16="http://schemas.microsoft.com/office/drawing/2014/main" xmlns="" id="{B31DBCD5-4519-4148-8979-EC7CD674D7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" name="Line 61">
                <a:extLst>
                  <a:ext uri="{FF2B5EF4-FFF2-40B4-BE49-F238E27FC236}">
                    <a16:creationId xmlns:a16="http://schemas.microsoft.com/office/drawing/2014/main" xmlns="" id="{6889757B-370C-4B3B-A126-AA74FEC19F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62">
                <a:extLst>
                  <a:ext uri="{FF2B5EF4-FFF2-40B4-BE49-F238E27FC236}">
                    <a16:creationId xmlns:a16="http://schemas.microsoft.com/office/drawing/2014/main" xmlns="" id="{569B5A5D-2C64-4CCF-8DB2-077C5D0567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63">
                <a:extLst>
                  <a:ext uri="{FF2B5EF4-FFF2-40B4-BE49-F238E27FC236}">
                    <a16:creationId xmlns:a16="http://schemas.microsoft.com/office/drawing/2014/main" xmlns="" id="{D307696F-A599-4115-80A0-3F4DCD8579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64">
                <a:extLst>
                  <a:ext uri="{FF2B5EF4-FFF2-40B4-BE49-F238E27FC236}">
                    <a16:creationId xmlns:a16="http://schemas.microsoft.com/office/drawing/2014/main" xmlns="" id="{9452BE42-1343-4C85-9B87-3AA2D08850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65">
                <a:extLst>
                  <a:ext uri="{FF2B5EF4-FFF2-40B4-BE49-F238E27FC236}">
                    <a16:creationId xmlns:a16="http://schemas.microsoft.com/office/drawing/2014/main" xmlns="" id="{74923F60-85F9-4549-8394-A7326DAB83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:a16="http://schemas.microsoft.com/office/drawing/2014/main" xmlns="" id="{586AA01B-224C-4CA3-A4B2-B2A69F32FB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06" name="Line 43">
                <a:extLst>
                  <a:ext uri="{FF2B5EF4-FFF2-40B4-BE49-F238E27FC236}">
                    <a16:creationId xmlns:a16="http://schemas.microsoft.com/office/drawing/2014/main" xmlns="" id="{E0B10071-59E6-4E2B-98C5-CBB8FF09C9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0" name="Group 41">
              <a:extLst>
                <a:ext uri="{FF2B5EF4-FFF2-40B4-BE49-F238E27FC236}">
                  <a16:creationId xmlns:a16="http://schemas.microsoft.com/office/drawing/2014/main" xmlns="" id="{AFBB7FBC-7E31-4B27-8466-1115DBEA41C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31" name="Line 42">
                <a:extLst>
                  <a:ext uri="{FF2B5EF4-FFF2-40B4-BE49-F238E27FC236}">
                    <a16:creationId xmlns:a16="http://schemas.microsoft.com/office/drawing/2014/main" xmlns="" id="{8F83263B-0203-4214-ADAC-887B872A10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Line 43">
                <a:extLst>
                  <a:ext uri="{FF2B5EF4-FFF2-40B4-BE49-F238E27FC236}">
                    <a16:creationId xmlns:a16="http://schemas.microsoft.com/office/drawing/2014/main" xmlns="" id="{070B6ADF-9800-4F4B-B1C8-B3BA4A57F3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Line 44">
                <a:extLst>
                  <a:ext uri="{FF2B5EF4-FFF2-40B4-BE49-F238E27FC236}">
                    <a16:creationId xmlns:a16="http://schemas.microsoft.com/office/drawing/2014/main" xmlns="" id="{E7532758-BDF1-45BD-8B98-3818F06913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Line 45">
                <a:extLst>
                  <a:ext uri="{FF2B5EF4-FFF2-40B4-BE49-F238E27FC236}">
                    <a16:creationId xmlns:a16="http://schemas.microsoft.com/office/drawing/2014/main" xmlns="" id="{7D81232C-A97B-40D7-A8F2-407A50E503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Line 46">
                <a:extLst>
                  <a:ext uri="{FF2B5EF4-FFF2-40B4-BE49-F238E27FC236}">
                    <a16:creationId xmlns:a16="http://schemas.microsoft.com/office/drawing/2014/main" xmlns="" id="{E337FE93-5224-4DB3-BAD0-48117BAA08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Line 47">
                <a:extLst>
                  <a:ext uri="{FF2B5EF4-FFF2-40B4-BE49-F238E27FC236}">
                    <a16:creationId xmlns:a16="http://schemas.microsoft.com/office/drawing/2014/main" xmlns="" id="{65B14738-D673-45E4-91FC-6BE3C11109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Line 48">
                <a:extLst>
                  <a:ext uri="{FF2B5EF4-FFF2-40B4-BE49-F238E27FC236}">
                    <a16:creationId xmlns:a16="http://schemas.microsoft.com/office/drawing/2014/main" xmlns="" id="{01707CD1-D063-4933-B987-5AD70DFC17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Line 49">
                <a:extLst>
                  <a:ext uri="{FF2B5EF4-FFF2-40B4-BE49-F238E27FC236}">
                    <a16:creationId xmlns:a16="http://schemas.microsoft.com/office/drawing/2014/main" xmlns="" id="{FAF5DABE-244D-4CBF-AC2A-616091F67B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Line 50">
                <a:extLst>
                  <a:ext uri="{FF2B5EF4-FFF2-40B4-BE49-F238E27FC236}">
                    <a16:creationId xmlns:a16="http://schemas.microsoft.com/office/drawing/2014/main" xmlns="" id="{DB209D92-B982-4268-A41B-2DCFE80119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Line 51">
                <a:extLst>
                  <a:ext uri="{FF2B5EF4-FFF2-40B4-BE49-F238E27FC236}">
                    <a16:creationId xmlns:a16="http://schemas.microsoft.com/office/drawing/2014/main" xmlns="" id="{98CF10C6-298B-4D5C-86CA-65571BD7A7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Line 52">
                <a:extLst>
                  <a:ext uri="{FF2B5EF4-FFF2-40B4-BE49-F238E27FC236}">
                    <a16:creationId xmlns:a16="http://schemas.microsoft.com/office/drawing/2014/main" xmlns="" id="{8C7789E1-8B8F-4892-9F6B-5A06030135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Line 53">
                <a:extLst>
                  <a:ext uri="{FF2B5EF4-FFF2-40B4-BE49-F238E27FC236}">
                    <a16:creationId xmlns:a16="http://schemas.microsoft.com/office/drawing/2014/main" xmlns="" id="{45A31AEE-1E6D-4D3D-88BC-4C57DEAF2E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Line 54">
                <a:extLst>
                  <a:ext uri="{FF2B5EF4-FFF2-40B4-BE49-F238E27FC236}">
                    <a16:creationId xmlns:a16="http://schemas.microsoft.com/office/drawing/2014/main" xmlns="" id="{02AA41E5-EF68-4917-A2CA-37049A64FC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Line 55">
                <a:extLst>
                  <a:ext uri="{FF2B5EF4-FFF2-40B4-BE49-F238E27FC236}">
                    <a16:creationId xmlns:a16="http://schemas.microsoft.com/office/drawing/2014/main" xmlns="" id="{AE563CFD-1E1F-4302-AFDB-4350846A99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Line 56">
                <a:extLst>
                  <a:ext uri="{FF2B5EF4-FFF2-40B4-BE49-F238E27FC236}">
                    <a16:creationId xmlns:a16="http://schemas.microsoft.com/office/drawing/2014/main" xmlns="" id="{37D82D57-9C7E-4DDD-AE13-A6B310E648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Line 57">
                <a:extLst>
                  <a:ext uri="{FF2B5EF4-FFF2-40B4-BE49-F238E27FC236}">
                    <a16:creationId xmlns:a16="http://schemas.microsoft.com/office/drawing/2014/main" xmlns="" id="{D83E4E10-0EEE-48B0-A364-4F7D3560DE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Line 58">
                <a:extLst>
                  <a:ext uri="{FF2B5EF4-FFF2-40B4-BE49-F238E27FC236}">
                    <a16:creationId xmlns:a16="http://schemas.microsoft.com/office/drawing/2014/main" xmlns="" id="{D6668FE6-0948-48AF-BC08-40C09B5904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Line 59">
                <a:extLst>
                  <a:ext uri="{FF2B5EF4-FFF2-40B4-BE49-F238E27FC236}">
                    <a16:creationId xmlns:a16="http://schemas.microsoft.com/office/drawing/2014/main" xmlns="" id="{458E2F19-7C07-48E3-8EB4-72A37D16C9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Line 60">
                <a:extLst>
                  <a:ext uri="{FF2B5EF4-FFF2-40B4-BE49-F238E27FC236}">
                    <a16:creationId xmlns:a16="http://schemas.microsoft.com/office/drawing/2014/main" xmlns="" id="{050C264A-50A3-4BBD-BA80-CC47B23CF1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Line 61">
                <a:extLst>
                  <a:ext uri="{FF2B5EF4-FFF2-40B4-BE49-F238E27FC236}">
                    <a16:creationId xmlns:a16="http://schemas.microsoft.com/office/drawing/2014/main" xmlns="" id="{65998567-F5E3-4BBB-8ED5-112F962CA7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Line 62">
                <a:extLst>
                  <a:ext uri="{FF2B5EF4-FFF2-40B4-BE49-F238E27FC236}">
                    <a16:creationId xmlns:a16="http://schemas.microsoft.com/office/drawing/2014/main" xmlns="" id="{8128CE8F-1A5C-46C3-8621-4778EC4154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Line 63">
                <a:extLst>
                  <a:ext uri="{FF2B5EF4-FFF2-40B4-BE49-F238E27FC236}">
                    <a16:creationId xmlns:a16="http://schemas.microsoft.com/office/drawing/2014/main" xmlns="" id="{7730940F-C4F4-4C0F-962B-D63AF32155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Line 64">
                <a:extLst>
                  <a:ext uri="{FF2B5EF4-FFF2-40B4-BE49-F238E27FC236}">
                    <a16:creationId xmlns:a16="http://schemas.microsoft.com/office/drawing/2014/main" xmlns="" id="{8F4874A5-5E4C-4F52-8D74-586223AA2D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Line 65">
                <a:extLst>
                  <a:ext uri="{FF2B5EF4-FFF2-40B4-BE49-F238E27FC236}">
                    <a16:creationId xmlns:a16="http://schemas.microsoft.com/office/drawing/2014/main" xmlns="" id="{7E383394-E9B9-4315-BCC7-A62D9705E5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Line 44">
                <a:extLst>
                  <a:ext uri="{FF2B5EF4-FFF2-40B4-BE49-F238E27FC236}">
                    <a16:creationId xmlns:a16="http://schemas.microsoft.com/office/drawing/2014/main" xmlns="" id="{CF1749E4-2D6F-4ECC-BFB9-22A79B3DC9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Line 43">
                <a:extLst>
                  <a:ext uri="{FF2B5EF4-FFF2-40B4-BE49-F238E27FC236}">
                    <a16:creationId xmlns:a16="http://schemas.microsoft.com/office/drawing/2014/main" xmlns="" id="{A0317130-E516-451B-B19D-DE56D19A80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69677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dark blue">
    <p:bg bwMode="gray">
      <p:bgPr>
        <a:solidFill>
          <a:srgbClr val="0F1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xmlns="" id="{891C919E-0DB6-4556-BA4C-9A73B9B10762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765176" y="911225"/>
            <a:ext cx="10658475" cy="5026025"/>
            <a:chOff x="482" y="574"/>
            <a:chExt cx="6714" cy="3166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xmlns="" id="{AA6E5838-42F3-42D9-886B-7FACE2C104A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750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1"/>
                    <a:pt x="30" y="43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xmlns="" id="{61D4052F-43C9-4A36-A4AB-5C24996BB94A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64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4 w 154"/>
                <a:gd name="T5" fmla="*/ 83 h 199"/>
                <a:gd name="T6" fmla="*/ 124 w 154"/>
                <a:gd name="T7" fmla="*/ 69 h 199"/>
                <a:gd name="T8" fmla="*/ 83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7 w 154"/>
                <a:gd name="T37" fmla="*/ 175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4" y="83"/>
                    <a:pt x="124" y="83"/>
                    <a:pt x="124" y="83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9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7" y="175"/>
                  </a:cubicBezTo>
                  <a:cubicBezTo>
                    <a:pt x="99" y="175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xmlns="" id="{C7AE75AB-FF06-4779-A9A7-DD6AC686A33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012" y="750"/>
              <a:ext cx="319" cy="390"/>
            </a:xfrm>
            <a:custGeom>
              <a:avLst/>
              <a:gdLst>
                <a:gd name="T0" fmla="*/ 0 w 160"/>
                <a:gd name="T1" fmla="*/ 3 h 195"/>
                <a:gd name="T2" fmla="*/ 31 w 160"/>
                <a:gd name="T3" fmla="*/ 3 h 195"/>
                <a:gd name="T4" fmla="*/ 31 w 160"/>
                <a:gd name="T5" fmla="*/ 34 h 195"/>
                <a:gd name="T6" fmla="*/ 93 w 160"/>
                <a:gd name="T7" fmla="*/ 0 h 195"/>
                <a:gd name="T8" fmla="*/ 160 w 160"/>
                <a:gd name="T9" fmla="*/ 78 h 195"/>
                <a:gd name="T10" fmla="*/ 160 w 160"/>
                <a:gd name="T11" fmla="*/ 195 h 195"/>
                <a:gd name="T12" fmla="*/ 130 w 160"/>
                <a:gd name="T13" fmla="*/ 195 h 195"/>
                <a:gd name="T14" fmla="*/ 130 w 160"/>
                <a:gd name="T15" fmla="*/ 75 h 195"/>
                <a:gd name="T16" fmla="*/ 84 w 160"/>
                <a:gd name="T17" fmla="*/ 27 h 195"/>
                <a:gd name="T18" fmla="*/ 31 w 160"/>
                <a:gd name="T19" fmla="*/ 79 h 195"/>
                <a:gd name="T20" fmla="*/ 31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40" y="16"/>
                    <a:pt x="61" y="0"/>
                    <a:pt x="93" y="0"/>
                  </a:cubicBezTo>
                  <a:cubicBezTo>
                    <a:pt x="132" y="0"/>
                    <a:pt x="160" y="22"/>
                    <a:pt x="160" y="78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30" y="195"/>
                    <a:pt x="130" y="195"/>
                    <a:pt x="130" y="195"/>
                  </a:cubicBezTo>
                  <a:cubicBezTo>
                    <a:pt x="130" y="75"/>
                    <a:pt x="130" y="75"/>
                    <a:pt x="130" y="75"/>
                  </a:cubicBezTo>
                  <a:cubicBezTo>
                    <a:pt x="130" y="42"/>
                    <a:pt x="115" y="27"/>
                    <a:pt x="84" y="27"/>
                  </a:cubicBezTo>
                  <a:cubicBezTo>
                    <a:pt x="56" y="27"/>
                    <a:pt x="31" y="45"/>
                    <a:pt x="31" y="79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xmlns="" id="{89D4D19B-6028-4242-9898-6D4B6B35E051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1363" y="574"/>
              <a:ext cx="366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3 w 183"/>
                <a:gd name="T7" fmla="*/ 122 h 287"/>
                <a:gd name="T8" fmla="*/ 153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3 w 183"/>
                <a:gd name="T15" fmla="*/ 283 h 287"/>
                <a:gd name="T16" fmla="*/ 153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2" y="104"/>
                    <a:pt x="153" y="122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3" y="283"/>
                    <a:pt x="153" y="283"/>
                    <a:pt x="153" y="283"/>
                  </a:cubicBezTo>
                  <a:cubicBezTo>
                    <a:pt x="153" y="250"/>
                    <a:pt x="153" y="250"/>
                    <a:pt x="153" y="250"/>
                  </a:cubicBezTo>
                  <a:cubicBezTo>
                    <a:pt x="142" y="269"/>
                    <a:pt x="115" y="287"/>
                    <a:pt x="87" y="287"/>
                  </a:cubicBezTo>
                  <a:cubicBezTo>
                    <a:pt x="37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5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xmlns="" id="{CCD5607A-763E-4632-9AE0-FF0EC6B050D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63" y="750"/>
              <a:ext cx="289" cy="398"/>
            </a:xfrm>
            <a:custGeom>
              <a:avLst/>
              <a:gdLst>
                <a:gd name="T0" fmla="*/ 0 w 145"/>
                <a:gd name="T1" fmla="*/ 136 h 199"/>
                <a:gd name="T2" fmla="*/ 29 w 145"/>
                <a:gd name="T3" fmla="*/ 136 h 199"/>
                <a:gd name="T4" fmla="*/ 75 w 145"/>
                <a:gd name="T5" fmla="*/ 173 h 199"/>
                <a:gd name="T6" fmla="*/ 116 w 145"/>
                <a:gd name="T7" fmla="*/ 143 h 199"/>
                <a:gd name="T8" fmla="*/ 72 w 145"/>
                <a:gd name="T9" fmla="*/ 111 h 199"/>
                <a:gd name="T10" fmla="*/ 5 w 145"/>
                <a:gd name="T11" fmla="*/ 54 h 199"/>
                <a:gd name="T12" fmla="*/ 70 w 145"/>
                <a:gd name="T13" fmla="*/ 0 h 199"/>
                <a:gd name="T14" fmla="*/ 139 w 145"/>
                <a:gd name="T15" fmla="*/ 56 h 199"/>
                <a:gd name="T16" fmla="*/ 110 w 145"/>
                <a:gd name="T17" fmla="*/ 56 h 199"/>
                <a:gd name="T18" fmla="*/ 69 w 145"/>
                <a:gd name="T19" fmla="*/ 25 h 199"/>
                <a:gd name="T20" fmla="*/ 33 w 145"/>
                <a:gd name="T21" fmla="*/ 53 h 199"/>
                <a:gd name="T22" fmla="*/ 78 w 145"/>
                <a:gd name="T23" fmla="*/ 83 h 199"/>
                <a:gd name="T24" fmla="*/ 145 w 145"/>
                <a:gd name="T25" fmla="*/ 140 h 199"/>
                <a:gd name="T26" fmla="*/ 75 w 145"/>
                <a:gd name="T27" fmla="*/ 199 h 199"/>
                <a:gd name="T28" fmla="*/ 0 w 145"/>
                <a:gd name="T29" fmla="*/ 13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5" h="199">
                  <a:moveTo>
                    <a:pt x="0" y="136"/>
                  </a:moveTo>
                  <a:cubicBezTo>
                    <a:pt x="29" y="136"/>
                    <a:pt x="29" y="136"/>
                    <a:pt x="29" y="136"/>
                  </a:cubicBezTo>
                  <a:cubicBezTo>
                    <a:pt x="32" y="159"/>
                    <a:pt x="44" y="173"/>
                    <a:pt x="75" y="173"/>
                  </a:cubicBezTo>
                  <a:cubicBezTo>
                    <a:pt x="104" y="173"/>
                    <a:pt x="116" y="164"/>
                    <a:pt x="116" y="143"/>
                  </a:cubicBezTo>
                  <a:cubicBezTo>
                    <a:pt x="116" y="123"/>
                    <a:pt x="101" y="116"/>
                    <a:pt x="72" y="111"/>
                  </a:cubicBezTo>
                  <a:cubicBezTo>
                    <a:pt x="22" y="101"/>
                    <a:pt x="5" y="88"/>
                    <a:pt x="5" y="54"/>
                  </a:cubicBezTo>
                  <a:cubicBezTo>
                    <a:pt x="5" y="18"/>
                    <a:pt x="40" y="0"/>
                    <a:pt x="70" y="0"/>
                  </a:cubicBezTo>
                  <a:cubicBezTo>
                    <a:pt x="104" y="0"/>
                    <a:pt x="134" y="14"/>
                    <a:pt x="139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05" y="35"/>
                    <a:pt x="94" y="25"/>
                    <a:pt x="69" y="25"/>
                  </a:cubicBezTo>
                  <a:cubicBezTo>
                    <a:pt x="47" y="25"/>
                    <a:pt x="33" y="36"/>
                    <a:pt x="33" y="53"/>
                  </a:cubicBezTo>
                  <a:cubicBezTo>
                    <a:pt x="33" y="70"/>
                    <a:pt x="43" y="77"/>
                    <a:pt x="78" y="83"/>
                  </a:cubicBezTo>
                  <a:cubicBezTo>
                    <a:pt x="117" y="91"/>
                    <a:pt x="145" y="100"/>
                    <a:pt x="145" y="140"/>
                  </a:cubicBezTo>
                  <a:cubicBezTo>
                    <a:pt x="145" y="175"/>
                    <a:pt x="122" y="199"/>
                    <a:pt x="75" y="199"/>
                  </a:cubicBezTo>
                  <a:cubicBezTo>
                    <a:pt x="29" y="199"/>
                    <a:pt x="1" y="176"/>
                    <a:pt x="0" y="1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xmlns="" id="{371FF234-A85C-4672-9F3F-08EBE287E03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52" y="670"/>
              <a:ext cx="212" cy="476"/>
            </a:xfrm>
            <a:custGeom>
              <a:avLst/>
              <a:gdLst>
                <a:gd name="T0" fmla="*/ 28 w 106"/>
                <a:gd name="T1" fmla="*/ 187 h 238"/>
                <a:gd name="T2" fmla="*/ 28 w 106"/>
                <a:gd name="T3" fmla="*/ 69 h 238"/>
                <a:gd name="T4" fmla="*/ 0 w 106"/>
                <a:gd name="T5" fmla="*/ 69 h 238"/>
                <a:gd name="T6" fmla="*/ 0 w 106"/>
                <a:gd name="T7" fmla="*/ 43 h 238"/>
                <a:gd name="T8" fmla="*/ 28 w 106"/>
                <a:gd name="T9" fmla="*/ 43 h 238"/>
                <a:gd name="T10" fmla="*/ 28 w 106"/>
                <a:gd name="T11" fmla="*/ 0 h 238"/>
                <a:gd name="T12" fmla="*/ 58 w 106"/>
                <a:gd name="T13" fmla="*/ 0 h 238"/>
                <a:gd name="T14" fmla="*/ 58 w 106"/>
                <a:gd name="T15" fmla="*/ 43 h 238"/>
                <a:gd name="T16" fmla="*/ 103 w 106"/>
                <a:gd name="T17" fmla="*/ 43 h 238"/>
                <a:gd name="T18" fmla="*/ 103 w 106"/>
                <a:gd name="T19" fmla="*/ 69 h 238"/>
                <a:gd name="T20" fmla="*/ 58 w 106"/>
                <a:gd name="T21" fmla="*/ 69 h 238"/>
                <a:gd name="T22" fmla="*/ 58 w 106"/>
                <a:gd name="T23" fmla="*/ 184 h 238"/>
                <a:gd name="T24" fmla="*/ 82 w 106"/>
                <a:gd name="T25" fmla="*/ 212 h 238"/>
                <a:gd name="T26" fmla="*/ 106 w 106"/>
                <a:gd name="T27" fmla="*/ 208 h 238"/>
                <a:gd name="T28" fmla="*/ 106 w 106"/>
                <a:gd name="T29" fmla="*/ 234 h 238"/>
                <a:gd name="T30" fmla="*/ 80 w 106"/>
                <a:gd name="T31" fmla="*/ 238 h 238"/>
                <a:gd name="T32" fmla="*/ 28 w 106"/>
                <a:gd name="T33" fmla="*/ 187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6" h="238">
                  <a:moveTo>
                    <a:pt x="28" y="187"/>
                  </a:moveTo>
                  <a:cubicBezTo>
                    <a:pt x="28" y="69"/>
                    <a:pt x="28" y="69"/>
                    <a:pt x="28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69"/>
                    <a:pt x="103" y="69"/>
                    <a:pt x="103" y="69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58" y="184"/>
                    <a:pt x="58" y="184"/>
                    <a:pt x="58" y="184"/>
                  </a:cubicBezTo>
                  <a:cubicBezTo>
                    <a:pt x="58" y="203"/>
                    <a:pt x="67" y="212"/>
                    <a:pt x="82" y="212"/>
                  </a:cubicBezTo>
                  <a:cubicBezTo>
                    <a:pt x="92" y="212"/>
                    <a:pt x="99" y="211"/>
                    <a:pt x="106" y="208"/>
                  </a:cubicBezTo>
                  <a:cubicBezTo>
                    <a:pt x="106" y="234"/>
                    <a:pt x="106" y="234"/>
                    <a:pt x="106" y="234"/>
                  </a:cubicBezTo>
                  <a:cubicBezTo>
                    <a:pt x="100" y="236"/>
                    <a:pt x="92" y="238"/>
                    <a:pt x="80" y="238"/>
                  </a:cubicBezTo>
                  <a:cubicBezTo>
                    <a:pt x="45" y="238"/>
                    <a:pt x="28" y="217"/>
                    <a:pt x="28" y="1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xmlns="" id="{C1C00ABD-5730-4E6E-822F-E947C3E0B335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282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3 w 154"/>
                <a:gd name="T5" fmla="*/ 83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5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3" y="83"/>
                    <a:pt x="123" y="83"/>
                    <a:pt x="123" y="83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6" y="175"/>
                  </a:cubicBezTo>
                  <a:cubicBezTo>
                    <a:pt x="99" y="175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xmlns="" id="{B03AE2A9-3D7F-4AE4-90A0-0FA84EEAB916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624" y="574"/>
              <a:ext cx="365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2 w 183"/>
                <a:gd name="T7" fmla="*/ 122 h 287"/>
                <a:gd name="T8" fmla="*/ 152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2 w 183"/>
                <a:gd name="T15" fmla="*/ 283 h 287"/>
                <a:gd name="T16" fmla="*/ 152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1" y="104"/>
                    <a:pt x="152" y="122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2" y="283"/>
                    <a:pt x="152" y="283"/>
                    <a:pt x="152" y="283"/>
                  </a:cubicBezTo>
                  <a:cubicBezTo>
                    <a:pt x="152" y="250"/>
                    <a:pt x="152" y="250"/>
                    <a:pt x="152" y="250"/>
                  </a:cubicBezTo>
                  <a:cubicBezTo>
                    <a:pt x="141" y="269"/>
                    <a:pt x="115" y="287"/>
                    <a:pt x="87" y="287"/>
                  </a:cubicBezTo>
                  <a:cubicBezTo>
                    <a:pt x="36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4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xmlns="" id="{D7BD20AC-3B43-4BCF-A574-E8D940F8F1D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54" y="1708"/>
              <a:ext cx="319" cy="568"/>
            </a:xfrm>
            <a:custGeom>
              <a:avLst/>
              <a:gdLst>
                <a:gd name="T0" fmla="*/ 0 w 160"/>
                <a:gd name="T1" fmla="*/ 0 h 284"/>
                <a:gd name="T2" fmla="*/ 30 w 160"/>
                <a:gd name="T3" fmla="*/ 0 h 284"/>
                <a:gd name="T4" fmla="*/ 30 w 160"/>
                <a:gd name="T5" fmla="*/ 123 h 284"/>
                <a:gd name="T6" fmla="*/ 92 w 160"/>
                <a:gd name="T7" fmla="*/ 89 h 284"/>
                <a:gd name="T8" fmla="*/ 160 w 160"/>
                <a:gd name="T9" fmla="*/ 166 h 284"/>
                <a:gd name="T10" fmla="*/ 160 w 160"/>
                <a:gd name="T11" fmla="*/ 284 h 284"/>
                <a:gd name="T12" fmla="*/ 129 w 160"/>
                <a:gd name="T13" fmla="*/ 284 h 284"/>
                <a:gd name="T14" fmla="*/ 129 w 160"/>
                <a:gd name="T15" fmla="*/ 164 h 284"/>
                <a:gd name="T16" fmla="*/ 84 w 160"/>
                <a:gd name="T17" fmla="*/ 115 h 284"/>
                <a:gd name="T18" fmla="*/ 30 w 160"/>
                <a:gd name="T19" fmla="*/ 168 h 284"/>
                <a:gd name="T20" fmla="*/ 30 w 160"/>
                <a:gd name="T21" fmla="*/ 284 h 284"/>
                <a:gd name="T22" fmla="*/ 0 w 160"/>
                <a:gd name="T23" fmla="*/ 284 h 284"/>
                <a:gd name="T24" fmla="*/ 0 w 160"/>
                <a:gd name="T25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284">
                  <a:moveTo>
                    <a:pt x="0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30" y="123"/>
                    <a:pt x="30" y="123"/>
                    <a:pt x="30" y="123"/>
                  </a:cubicBezTo>
                  <a:cubicBezTo>
                    <a:pt x="39" y="105"/>
                    <a:pt x="61" y="89"/>
                    <a:pt x="92" y="89"/>
                  </a:cubicBezTo>
                  <a:cubicBezTo>
                    <a:pt x="132" y="89"/>
                    <a:pt x="160" y="111"/>
                    <a:pt x="160" y="166"/>
                  </a:cubicBezTo>
                  <a:cubicBezTo>
                    <a:pt x="160" y="284"/>
                    <a:pt x="160" y="284"/>
                    <a:pt x="160" y="284"/>
                  </a:cubicBezTo>
                  <a:cubicBezTo>
                    <a:pt x="129" y="284"/>
                    <a:pt x="129" y="284"/>
                    <a:pt x="129" y="284"/>
                  </a:cubicBezTo>
                  <a:cubicBezTo>
                    <a:pt x="129" y="164"/>
                    <a:pt x="129" y="164"/>
                    <a:pt x="129" y="164"/>
                  </a:cubicBezTo>
                  <a:cubicBezTo>
                    <a:pt x="129" y="130"/>
                    <a:pt x="115" y="115"/>
                    <a:pt x="84" y="115"/>
                  </a:cubicBezTo>
                  <a:cubicBezTo>
                    <a:pt x="56" y="115"/>
                    <a:pt x="30" y="133"/>
                    <a:pt x="30" y="168"/>
                  </a:cubicBezTo>
                  <a:cubicBezTo>
                    <a:pt x="30" y="284"/>
                    <a:pt x="30" y="284"/>
                    <a:pt x="30" y="284"/>
                  </a:cubicBezTo>
                  <a:cubicBezTo>
                    <a:pt x="0" y="284"/>
                    <a:pt x="0" y="284"/>
                    <a:pt x="0" y="28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xmlns="" id="{F4FB4824-5CB4-4E58-80AA-9BD0123BFD6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015" y="1892"/>
              <a:ext cx="316" cy="392"/>
            </a:xfrm>
            <a:custGeom>
              <a:avLst/>
              <a:gdLst>
                <a:gd name="T0" fmla="*/ 0 w 158"/>
                <a:gd name="T1" fmla="*/ 122 h 196"/>
                <a:gd name="T2" fmla="*/ 0 w 158"/>
                <a:gd name="T3" fmla="*/ 0 h 196"/>
                <a:gd name="T4" fmla="*/ 30 w 158"/>
                <a:gd name="T5" fmla="*/ 0 h 196"/>
                <a:gd name="T6" fmla="*/ 30 w 158"/>
                <a:gd name="T7" fmla="*/ 120 h 196"/>
                <a:gd name="T8" fmla="*/ 75 w 158"/>
                <a:gd name="T9" fmla="*/ 169 h 196"/>
                <a:gd name="T10" fmla="*/ 128 w 158"/>
                <a:gd name="T11" fmla="*/ 117 h 196"/>
                <a:gd name="T12" fmla="*/ 128 w 158"/>
                <a:gd name="T13" fmla="*/ 0 h 196"/>
                <a:gd name="T14" fmla="*/ 158 w 158"/>
                <a:gd name="T15" fmla="*/ 0 h 196"/>
                <a:gd name="T16" fmla="*/ 158 w 158"/>
                <a:gd name="T17" fmla="*/ 192 h 196"/>
                <a:gd name="T18" fmla="*/ 128 w 158"/>
                <a:gd name="T19" fmla="*/ 192 h 196"/>
                <a:gd name="T20" fmla="*/ 128 w 158"/>
                <a:gd name="T21" fmla="*/ 162 h 196"/>
                <a:gd name="T22" fmla="*/ 67 w 158"/>
                <a:gd name="T23" fmla="*/ 196 h 196"/>
                <a:gd name="T24" fmla="*/ 0 w 158"/>
                <a:gd name="T25" fmla="*/ 12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196">
                  <a:moveTo>
                    <a:pt x="0" y="12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30" y="154"/>
                    <a:pt x="45" y="169"/>
                    <a:pt x="75" y="169"/>
                  </a:cubicBezTo>
                  <a:cubicBezTo>
                    <a:pt x="102" y="169"/>
                    <a:pt x="128" y="151"/>
                    <a:pt x="128" y="117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58" y="192"/>
                    <a:pt x="158" y="192"/>
                    <a:pt x="158" y="192"/>
                  </a:cubicBezTo>
                  <a:cubicBezTo>
                    <a:pt x="128" y="192"/>
                    <a:pt x="128" y="192"/>
                    <a:pt x="128" y="192"/>
                  </a:cubicBezTo>
                  <a:cubicBezTo>
                    <a:pt x="128" y="162"/>
                    <a:pt x="128" y="162"/>
                    <a:pt x="128" y="162"/>
                  </a:cubicBezTo>
                  <a:cubicBezTo>
                    <a:pt x="119" y="180"/>
                    <a:pt x="98" y="196"/>
                    <a:pt x="67" y="196"/>
                  </a:cubicBezTo>
                  <a:cubicBezTo>
                    <a:pt x="29" y="196"/>
                    <a:pt x="0" y="175"/>
                    <a:pt x="0" y="122"/>
                  </a:cubicBez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xmlns="" id="{5BA84E44-086F-442A-906C-07D40A291EF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377" y="1886"/>
              <a:ext cx="547" cy="390"/>
            </a:xfrm>
            <a:custGeom>
              <a:avLst/>
              <a:gdLst>
                <a:gd name="T0" fmla="*/ 0 w 274"/>
                <a:gd name="T1" fmla="*/ 3 h 195"/>
                <a:gd name="T2" fmla="*/ 31 w 274"/>
                <a:gd name="T3" fmla="*/ 3 h 195"/>
                <a:gd name="T4" fmla="*/ 31 w 274"/>
                <a:gd name="T5" fmla="*/ 33 h 195"/>
                <a:gd name="T6" fmla="*/ 88 w 274"/>
                <a:gd name="T7" fmla="*/ 0 h 195"/>
                <a:gd name="T8" fmla="*/ 144 w 274"/>
                <a:gd name="T9" fmla="*/ 36 h 195"/>
                <a:gd name="T10" fmla="*/ 210 w 274"/>
                <a:gd name="T11" fmla="*/ 0 h 195"/>
                <a:gd name="T12" fmla="*/ 274 w 274"/>
                <a:gd name="T13" fmla="*/ 76 h 195"/>
                <a:gd name="T14" fmla="*/ 274 w 274"/>
                <a:gd name="T15" fmla="*/ 195 h 195"/>
                <a:gd name="T16" fmla="*/ 244 w 274"/>
                <a:gd name="T17" fmla="*/ 195 h 195"/>
                <a:gd name="T18" fmla="*/ 244 w 274"/>
                <a:gd name="T19" fmla="*/ 74 h 195"/>
                <a:gd name="T20" fmla="*/ 203 w 274"/>
                <a:gd name="T21" fmla="*/ 26 h 195"/>
                <a:gd name="T22" fmla="*/ 152 w 274"/>
                <a:gd name="T23" fmla="*/ 78 h 195"/>
                <a:gd name="T24" fmla="*/ 152 w 274"/>
                <a:gd name="T25" fmla="*/ 195 h 195"/>
                <a:gd name="T26" fmla="*/ 122 w 274"/>
                <a:gd name="T27" fmla="*/ 195 h 195"/>
                <a:gd name="T28" fmla="*/ 122 w 274"/>
                <a:gd name="T29" fmla="*/ 74 h 195"/>
                <a:gd name="T30" fmla="*/ 81 w 274"/>
                <a:gd name="T31" fmla="*/ 26 h 195"/>
                <a:gd name="T32" fmla="*/ 31 w 274"/>
                <a:gd name="T33" fmla="*/ 78 h 195"/>
                <a:gd name="T34" fmla="*/ 31 w 274"/>
                <a:gd name="T35" fmla="*/ 195 h 195"/>
                <a:gd name="T36" fmla="*/ 0 w 274"/>
                <a:gd name="T37" fmla="*/ 195 h 195"/>
                <a:gd name="T38" fmla="*/ 0 w 274"/>
                <a:gd name="T39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4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9" y="15"/>
                    <a:pt x="60" y="0"/>
                    <a:pt x="88" y="0"/>
                  </a:cubicBezTo>
                  <a:cubicBezTo>
                    <a:pt x="112" y="0"/>
                    <a:pt x="134" y="10"/>
                    <a:pt x="144" y="36"/>
                  </a:cubicBezTo>
                  <a:cubicBezTo>
                    <a:pt x="157" y="11"/>
                    <a:pt x="186" y="0"/>
                    <a:pt x="210" y="0"/>
                  </a:cubicBezTo>
                  <a:cubicBezTo>
                    <a:pt x="244" y="0"/>
                    <a:pt x="274" y="20"/>
                    <a:pt x="274" y="76"/>
                  </a:cubicBezTo>
                  <a:cubicBezTo>
                    <a:pt x="274" y="195"/>
                    <a:pt x="274" y="195"/>
                    <a:pt x="274" y="195"/>
                  </a:cubicBezTo>
                  <a:cubicBezTo>
                    <a:pt x="244" y="195"/>
                    <a:pt x="244" y="195"/>
                    <a:pt x="244" y="195"/>
                  </a:cubicBezTo>
                  <a:cubicBezTo>
                    <a:pt x="244" y="74"/>
                    <a:pt x="244" y="74"/>
                    <a:pt x="244" y="74"/>
                  </a:cubicBezTo>
                  <a:cubicBezTo>
                    <a:pt x="244" y="40"/>
                    <a:pt x="230" y="26"/>
                    <a:pt x="203" y="26"/>
                  </a:cubicBezTo>
                  <a:cubicBezTo>
                    <a:pt x="178" y="26"/>
                    <a:pt x="152" y="43"/>
                    <a:pt x="152" y="78"/>
                  </a:cubicBezTo>
                  <a:cubicBezTo>
                    <a:pt x="152" y="195"/>
                    <a:pt x="152" y="195"/>
                    <a:pt x="152" y="195"/>
                  </a:cubicBezTo>
                  <a:cubicBezTo>
                    <a:pt x="122" y="195"/>
                    <a:pt x="122" y="195"/>
                    <a:pt x="122" y="195"/>
                  </a:cubicBezTo>
                  <a:cubicBezTo>
                    <a:pt x="122" y="74"/>
                    <a:pt x="122" y="74"/>
                    <a:pt x="122" y="74"/>
                  </a:cubicBezTo>
                  <a:cubicBezTo>
                    <a:pt x="122" y="40"/>
                    <a:pt x="108" y="26"/>
                    <a:pt x="81" y="26"/>
                  </a:cubicBezTo>
                  <a:cubicBezTo>
                    <a:pt x="56" y="26"/>
                    <a:pt x="31" y="43"/>
                    <a:pt x="31" y="78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xmlns="" id="{38AAF21C-1433-44B4-9AB5-487B354CB66E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3966" y="1886"/>
              <a:ext cx="307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4 w 154"/>
                <a:gd name="T5" fmla="*/ 82 h 199"/>
                <a:gd name="T6" fmla="*/ 124 w 154"/>
                <a:gd name="T7" fmla="*/ 69 h 199"/>
                <a:gd name="T8" fmla="*/ 83 w 154"/>
                <a:gd name="T9" fmla="*/ 25 h 199"/>
                <a:gd name="T10" fmla="*/ 39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8 w 154"/>
                <a:gd name="T33" fmla="*/ 104 h 199"/>
                <a:gd name="T34" fmla="*/ 31 w 154"/>
                <a:gd name="T35" fmla="*/ 142 h 199"/>
                <a:gd name="T36" fmla="*/ 67 w 154"/>
                <a:gd name="T37" fmla="*/ 174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4" y="82"/>
                    <a:pt x="124" y="82"/>
                    <a:pt x="124" y="82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2" y="36"/>
                    <a:pt x="39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10" y="189"/>
                    <a:pt x="92" y="199"/>
                    <a:pt x="64" y="199"/>
                  </a:cubicBezTo>
                  <a:cubicBezTo>
                    <a:pt x="29" y="199"/>
                    <a:pt x="0" y="181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8" y="104"/>
                    <a:pt x="98" y="104"/>
                    <a:pt x="98" y="104"/>
                  </a:cubicBezTo>
                  <a:cubicBezTo>
                    <a:pt x="59" y="104"/>
                    <a:pt x="31" y="114"/>
                    <a:pt x="31" y="142"/>
                  </a:cubicBezTo>
                  <a:cubicBezTo>
                    <a:pt x="31" y="162"/>
                    <a:pt x="40" y="174"/>
                    <a:pt x="67" y="174"/>
                  </a:cubicBezTo>
                  <a:cubicBezTo>
                    <a:pt x="99" y="174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xmlns="" id="{57C5D29C-6188-4ADA-A8DE-F44E9245154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319" y="1886"/>
              <a:ext cx="320" cy="390"/>
            </a:xfrm>
            <a:custGeom>
              <a:avLst/>
              <a:gdLst>
                <a:gd name="T0" fmla="*/ 0 w 160"/>
                <a:gd name="T1" fmla="*/ 3 h 195"/>
                <a:gd name="T2" fmla="*/ 30 w 160"/>
                <a:gd name="T3" fmla="*/ 3 h 195"/>
                <a:gd name="T4" fmla="*/ 30 w 160"/>
                <a:gd name="T5" fmla="*/ 34 h 195"/>
                <a:gd name="T6" fmla="*/ 92 w 160"/>
                <a:gd name="T7" fmla="*/ 0 h 195"/>
                <a:gd name="T8" fmla="*/ 160 w 160"/>
                <a:gd name="T9" fmla="*/ 77 h 195"/>
                <a:gd name="T10" fmla="*/ 160 w 160"/>
                <a:gd name="T11" fmla="*/ 195 h 195"/>
                <a:gd name="T12" fmla="*/ 129 w 160"/>
                <a:gd name="T13" fmla="*/ 195 h 195"/>
                <a:gd name="T14" fmla="*/ 129 w 160"/>
                <a:gd name="T15" fmla="*/ 75 h 195"/>
                <a:gd name="T16" fmla="*/ 84 w 160"/>
                <a:gd name="T17" fmla="*/ 26 h 195"/>
                <a:gd name="T18" fmla="*/ 30 w 160"/>
                <a:gd name="T19" fmla="*/ 79 h 195"/>
                <a:gd name="T20" fmla="*/ 30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9" y="16"/>
                    <a:pt x="60" y="0"/>
                    <a:pt x="92" y="0"/>
                  </a:cubicBezTo>
                  <a:cubicBezTo>
                    <a:pt x="132" y="0"/>
                    <a:pt x="160" y="22"/>
                    <a:pt x="160" y="77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29" y="195"/>
                    <a:pt x="129" y="195"/>
                    <a:pt x="129" y="195"/>
                  </a:cubicBezTo>
                  <a:cubicBezTo>
                    <a:pt x="129" y="75"/>
                    <a:pt x="129" y="75"/>
                    <a:pt x="129" y="75"/>
                  </a:cubicBezTo>
                  <a:cubicBezTo>
                    <a:pt x="129" y="41"/>
                    <a:pt x="115" y="26"/>
                    <a:pt x="84" y="26"/>
                  </a:cubicBezTo>
                  <a:cubicBezTo>
                    <a:pt x="56" y="26"/>
                    <a:pt x="30" y="44"/>
                    <a:pt x="30" y="79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xmlns="" id="{69010570-A587-45DC-AACF-2233C578EC6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37" y="1706"/>
              <a:ext cx="215" cy="570"/>
            </a:xfrm>
            <a:custGeom>
              <a:avLst/>
              <a:gdLst>
                <a:gd name="T0" fmla="*/ 28 w 108"/>
                <a:gd name="T1" fmla="*/ 119 h 285"/>
                <a:gd name="T2" fmla="*/ 0 w 108"/>
                <a:gd name="T3" fmla="*/ 119 h 285"/>
                <a:gd name="T4" fmla="*/ 0 w 108"/>
                <a:gd name="T5" fmla="*/ 93 h 285"/>
                <a:gd name="T6" fmla="*/ 28 w 108"/>
                <a:gd name="T7" fmla="*/ 93 h 285"/>
                <a:gd name="T8" fmla="*/ 28 w 108"/>
                <a:gd name="T9" fmla="*/ 62 h 285"/>
                <a:gd name="T10" fmla="*/ 85 w 108"/>
                <a:gd name="T11" fmla="*/ 0 h 285"/>
                <a:gd name="T12" fmla="*/ 108 w 108"/>
                <a:gd name="T13" fmla="*/ 4 h 285"/>
                <a:gd name="T14" fmla="*/ 108 w 108"/>
                <a:gd name="T15" fmla="*/ 30 h 285"/>
                <a:gd name="T16" fmla="*/ 86 w 108"/>
                <a:gd name="T17" fmla="*/ 26 h 285"/>
                <a:gd name="T18" fmla="*/ 58 w 108"/>
                <a:gd name="T19" fmla="*/ 59 h 285"/>
                <a:gd name="T20" fmla="*/ 58 w 108"/>
                <a:gd name="T21" fmla="*/ 93 h 285"/>
                <a:gd name="T22" fmla="*/ 105 w 108"/>
                <a:gd name="T23" fmla="*/ 93 h 285"/>
                <a:gd name="T24" fmla="*/ 105 w 108"/>
                <a:gd name="T25" fmla="*/ 119 h 285"/>
                <a:gd name="T26" fmla="*/ 58 w 108"/>
                <a:gd name="T27" fmla="*/ 119 h 285"/>
                <a:gd name="T28" fmla="*/ 58 w 108"/>
                <a:gd name="T29" fmla="*/ 285 h 285"/>
                <a:gd name="T30" fmla="*/ 28 w 108"/>
                <a:gd name="T31" fmla="*/ 285 h 285"/>
                <a:gd name="T32" fmla="*/ 28 w 108"/>
                <a:gd name="T33" fmla="*/ 119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8" h="285">
                  <a:moveTo>
                    <a:pt x="28" y="119"/>
                  </a:moveTo>
                  <a:cubicBezTo>
                    <a:pt x="0" y="119"/>
                    <a:pt x="0" y="119"/>
                    <a:pt x="0" y="119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28" y="93"/>
                    <a:pt x="28" y="93"/>
                    <a:pt x="28" y="93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8" y="23"/>
                    <a:pt x="47" y="0"/>
                    <a:pt x="85" y="0"/>
                  </a:cubicBezTo>
                  <a:cubicBezTo>
                    <a:pt x="95" y="0"/>
                    <a:pt x="100" y="1"/>
                    <a:pt x="108" y="4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2" y="27"/>
                    <a:pt x="95" y="26"/>
                    <a:pt x="86" y="26"/>
                  </a:cubicBezTo>
                  <a:cubicBezTo>
                    <a:pt x="66" y="26"/>
                    <a:pt x="58" y="39"/>
                    <a:pt x="58" y="59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105" y="93"/>
                    <a:pt x="105" y="93"/>
                    <a:pt x="105" y="93"/>
                  </a:cubicBezTo>
                  <a:cubicBezTo>
                    <a:pt x="105" y="119"/>
                    <a:pt x="105" y="119"/>
                    <a:pt x="105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285"/>
                    <a:pt x="58" y="285"/>
                    <a:pt x="58" y="285"/>
                  </a:cubicBezTo>
                  <a:cubicBezTo>
                    <a:pt x="28" y="285"/>
                    <a:pt x="28" y="285"/>
                    <a:pt x="28" y="285"/>
                  </a:cubicBezTo>
                  <a:lnTo>
                    <a:pt x="28" y="119"/>
                  </a:ln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xmlns="" id="{57F9753C-4247-48FC-8170-88564761BC79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5024" y="1886"/>
              <a:ext cx="378" cy="398"/>
            </a:xfrm>
            <a:custGeom>
              <a:avLst/>
              <a:gdLst>
                <a:gd name="T0" fmla="*/ 0 w 189"/>
                <a:gd name="T1" fmla="*/ 101 h 199"/>
                <a:gd name="T2" fmla="*/ 0 w 189"/>
                <a:gd name="T3" fmla="*/ 98 h 199"/>
                <a:gd name="T4" fmla="*/ 95 w 189"/>
                <a:gd name="T5" fmla="*/ 0 h 199"/>
                <a:gd name="T6" fmla="*/ 189 w 189"/>
                <a:gd name="T7" fmla="*/ 98 h 199"/>
                <a:gd name="T8" fmla="*/ 189 w 189"/>
                <a:gd name="T9" fmla="*/ 100 h 199"/>
                <a:gd name="T10" fmla="*/ 94 w 189"/>
                <a:gd name="T11" fmla="*/ 199 h 199"/>
                <a:gd name="T12" fmla="*/ 0 w 189"/>
                <a:gd name="T13" fmla="*/ 101 h 199"/>
                <a:gd name="T14" fmla="*/ 157 w 189"/>
                <a:gd name="T15" fmla="*/ 101 h 199"/>
                <a:gd name="T16" fmla="*/ 157 w 189"/>
                <a:gd name="T17" fmla="*/ 98 h 199"/>
                <a:gd name="T18" fmla="*/ 95 w 189"/>
                <a:gd name="T19" fmla="*/ 25 h 199"/>
                <a:gd name="T20" fmla="*/ 32 w 189"/>
                <a:gd name="T21" fmla="*/ 98 h 199"/>
                <a:gd name="T22" fmla="*/ 32 w 189"/>
                <a:gd name="T23" fmla="*/ 101 h 199"/>
                <a:gd name="T24" fmla="*/ 95 w 189"/>
                <a:gd name="T25" fmla="*/ 173 h 199"/>
                <a:gd name="T26" fmla="*/ 157 w 189"/>
                <a:gd name="T27" fmla="*/ 10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9" h="199">
                  <a:moveTo>
                    <a:pt x="0" y="101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0" y="40"/>
                    <a:pt x="40" y="0"/>
                    <a:pt x="95" y="0"/>
                  </a:cubicBezTo>
                  <a:cubicBezTo>
                    <a:pt x="149" y="0"/>
                    <a:pt x="189" y="40"/>
                    <a:pt x="189" y="98"/>
                  </a:cubicBezTo>
                  <a:cubicBezTo>
                    <a:pt x="189" y="100"/>
                    <a:pt x="189" y="100"/>
                    <a:pt x="189" y="100"/>
                  </a:cubicBezTo>
                  <a:cubicBezTo>
                    <a:pt x="189" y="158"/>
                    <a:pt x="149" y="199"/>
                    <a:pt x="94" y="199"/>
                  </a:cubicBezTo>
                  <a:cubicBezTo>
                    <a:pt x="39" y="199"/>
                    <a:pt x="0" y="157"/>
                    <a:pt x="0" y="101"/>
                  </a:cubicBezTo>
                  <a:close/>
                  <a:moveTo>
                    <a:pt x="157" y="101"/>
                  </a:moveTo>
                  <a:cubicBezTo>
                    <a:pt x="157" y="98"/>
                    <a:pt x="157" y="98"/>
                    <a:pt x="157" y="98"/>
                  </a:cubicBezTo>
                  <a:cubicBezTo>
                    <a:pt x="157" y="54"/>
                    <a:pt x="133" y="25"/>
                    <a:pt x="95" y="25"/>
                  </a:cubicBezTo>
                  <a:cubicBezTo>
                    <a:pt x="56" y="25"/>
                    <a:pt x="32" y="54"/>
                    <a:pt x="32" y="98"/>
                  </a:cubicBezTo>
                  <a:cubicBezTo>
                    <a:pt x="32" y="101"/>
                    <a:pt x="32" y="101"/>
                    <a:pt x="32" y="101"/>
                  </a:cubicBezTo>
                  <a:cubicBezTo>
                    <a:pt x="32" y="145"/>
                    <a:pt x="56" y="173"/>
                    <a:pt x="95" y="173"/>
                  </a:cubicBezTo>
                  <a:cubicBezTo>
                    <a:pt x="133" y="173"/>
                    <a:pt x="157" y="144"/>
                    <a:pt x="157" y="101"/>
                  </a:cubicBez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xmlns="" id="{7DD4183E-E288-4FAE-8A35-76077C2DF050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446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xmlns="" id="{EEE1A537-1C36-4B70-8EA1-F6E9836B8E9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656" y="1892"/>
              <a:ext cx="541" cy="384"/>
            </a:xfrm>
            <a:custGeom>
              <a:avLst/>
              <a:gdLst>
                <a:gd name="T0" fmla="*/ 0 w 541"/>
                <a:gd name="T1" fmla="*/ 0 h 384"/>
                <a:gd name="T2" fmla="*/ 66 w 541"/>
                <a:gd name="T3" fmla="*/ 0 h 384"/>
                <a:gd name="T4" fmla="*/ 155 w 541"/>
                <a:gd name="T5" fmla="*/ 310 h 384"/>
                <a:gd name="T6" fmla="*/ 247 w 541"/>
                <a:gd name="T7" fmla="*/ 0 h 384"/>
                <a:gd name="T8" fmla="*/ 301 w 541"/>
                <a:gd name="T9" fmla="*/ 0 h 384"/>
                <a:gd name="T10" fmla="*/ 389 w 541"/>
                <a:gd name="T11" fmla="*/ 310 h 384"/>
                <a:gd name="T12" fmla="*/ 479 w 541"/>
                <a:gd name="T13" fmla="*/ 0 h 384"/>
                <a:gd name="T14" fmla="*/ 541 w 541"/>
                <a:gd name="T15" fmla="*/ 0 h 384"/>
                <a:gd name="T16" fmla="*/ 421 w 541"/>
                <a:gd name="T17" fmla="*/ 384 h 384"/>
                <a:gd name="T18" fmla="*/ 353 w 541"/>
                <a:gd name="T19" fmla="*/ 384 h 384"/>
                <a:gd name="T20" fmla="*/ 273 w 541"/>
                <a:gd name="T21" fmla="*/ 96 h 384"/>
                <a:gd name="T22" fmla="*/ 183 w 541"/>
                <a:gd name="T23" fmla="*/ 384 h 384"/>
                <a:gd name="T24" fmla="*/ 117 w 541"/>
                <a:gd name="T25" fmla="*/ 384 h 384"/>
                <a:gd name="T26" fmla="*/ 0 w 541"/>
                <a:gd name="T27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1" h="384">
                  <a:moveTo>
                    <a:pt x="0" y="0"/>
                  </a:moveTo>
                  <a:lnTo>
                    <a:pt x="66" y="0"/>
                  </a:lnTo>
                  <a:lnTo>
                    <a:pt x="155" y="310"/>
                  </a:lnTo>
                  <a:lnTo>
                    <a:pt x="247" y="0"/>
                  </a:lnTo>
                  <a:lnTo>
                    <a:pt x="301" y="0"/>
                  </a:lnTo>
                  <a:lnTo>
                    <a:pt x="389" y="310"/>
                  </a:lnTo>
                  <a:lnTo>
                    <a:pt x="479" y="0"/>
                  </a:lnTo>
                  <a:lnTo>
                    <a:pt x="541" y="0"/>
                  </a:lnTo>
                  <a:lnTo>
                    <a:pt x="421" y="384"/>
                  </a:lnTo>
                  <a:lnTo>
                    <a:pt x="353" y="384"/>
                  </a:lnTo>
                  <a:lnTo>
                    <a:pt x="273" y="96"/>
                  </a:lnTo>
                  <a:lnTo>
                    <a:pt x="183" y="384"/>
                  </a:lnTo>
                  <a:lnTo>
                    <a:pt x="117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xmlns="" id="{039A4EF8-C222-4F5F-BF60-A8A4D37C82A7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181" y="1886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3 w 154"/>
                <a:gd name="T5" fmla="*/ 82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3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4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3" y="82"/>
                    <a:pt x="123" y="82"/>
                    <a:pt x="123" y="82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3" y="199"/>
                  </a:cubicBezTo>
                  <a:cubicBezTo>
                    <a:pt x="28" y="199"/>
                    <a:pt x="0" y="181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4"/>
                    <a:pt x="66" y="174"/>
                  </a:cubicBezTo>
                  <a:cubicBezTo>
                    <a:pt x="99" y="174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xmlns="" id="{E7141EAF-B161-402F-AD4F-4D69B538117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6532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xmlns="" id="{7AD12296-FC20-4873-A044-3972C1D43829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704" y="1708"/>
              <a:ext cx="366" cy="576"/>
            </a:xfrm>
            <a:custGeom>
              <a:avLst/>
              <a:gdLst>
                <a:gd name="T0" fmla="*/ 0 w 183"/>
                <a:gd name="T1" fmla="*/ 192 h 288"/>
                <a:gd name="T2" fmla="*/ 0 w 183"/>
                <a:gd name="T3" fmla="*/ 189 h 288"/>
                <a:gd name="T4" fmla="*/ 89 w 183"/>
                <a:gd name="T5" fmla="*/ 89 h 288"/>
                <a:gd name="T6" fmla="*/ 152 w 183"/>
                <a:gd name="T7" fmla="*/ 123 h 288"/>
                <a:gd name="T8" fmla="*/ 152 w 183"/>
                <a:gd name="T9" fmla="*/ 0 h 288"/>
                <a:gd name="T10" fmla="*/ 183 w 183"/>
                <a:gd name="T11" fmla="*/ 0 h 288"/>
                <a:gd name="T12" fmla="*/ 183 w 183"/>
                <a:gd name="T13" fmla="*/ 284 h 288"/>
                <a:gd name="T14" fmla="*/ 152 w 183"/>
                <a:gd name="T15" fmla="*/ 284 h 288"/>
                <a:gd name="T16" fmla="*/ 152 w 183"/>
                <a:gd name="T17" fmla="*/ 251 h 288"/>
                <a:gd name="T18" fmla="*/ 86 w 183"/>
                <a:gd name="T19" fmla="*/ 288 h 288"/>
                <a:gd name="T20" fmla="*/ 0 w 183"/>
                <a:gd name="T21" fmla="*/ 192 h 288"/>
                <a:gd name="T22" fmla="*/ 153 w 183"/>
                <a:gd name="T23" fmla="*/ 189 h 288"/>
                <a:gd name="T24" fmla="*/ 153 w 183"/>
                <a:gd name="T25" fmla="*/ 187 h 288"/>
                <a:gd name="T26" fmla="*/ 92 w 183"/>
                <a:gd name="T27" fmla="*/ 114 h 288"/>
                <a:gd name="T28" fmla="*/ 31 w 183"/>
                <a:gd name="T29" fmla="*/ 188 h 288"/>
                <a:gd name="T30" fmla="*/ 31 w 183"/>
                <a:gd name="T31" fmla="*/ 191 h 288"/>
                <a:gd name="T32" fmla="*/ 90 w 183"/>
                <a:gd name="T33" fmla="*/ 262 h 288"/>
                <a:gd name="T34" fmla="*/ 153 w 183"/>
                <a:gd name="T35" fmla="*/ 189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8">
                  <a:moveTo>
                    <a:pt x="0" y="192"/>
                  </a:moveTo>
                  <a:cubicBezTo>
                    <a:pt x="0" y="189"/>
                    <a:pt x="0" y="189"/>
                    <a:pt x="0" y="189"/>
                  </a:cubicBezTo>
                  <a:cubicBezTo>
                    <a:pt x="0" y="130"/>
                    <a:pt x="36" y="89"/>
                    <a:pt x="89" y="89"/>
                  </a:cubicBezTo>
                  <a:cubicBezTo>
                    <a:pt x="121" y="89"/>
                    <a:pt x="141" y="104"/>
                    <a:pt x="152" y="123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4"/>
                    <a:pt x="183" y="284"/>
                    <a:pt x="183" y="284"/>
                  </a:cubicBezTo>
                  <a:cubicBezTo>
                    <a:pt x="152" y="284"/>
                    <a:pt x="152" y="284"/>
                    <a:pt x="152" y="284"/>
                  </a:cubicBezTo>
                  <a:cubicBezTo>
                    <a:pt x="152" y="251"/>
                    <a:pt x="152" y="251"/>
                    <a:pt x="152" y="251"/>
                  </a:cubicBezTo>
                  <a:cubicBezTo>
                    <a:pt x="141" y="270"/>
                    <a:pt x="114" y="288"/>
                    <a:pt x="86" y="288"/>
                  </a:cubicBezTo>
                  <a:cubicBezTo>
                    <a:pt x="36" y="288"/>
                    <a:pt x="0" y="252"/>
                    <a:pt x="0" y="192"/>
                  </a:cubicBezTo>
                  <a:close/>
                  <a:moveTo>
                    <a:pt x="153" y="189"/>
                  </a:moveTo>
                  <a:cubicBezTo>
                    <a:pt x="153" y="187"/>
                    <a:pt x="153" y="187"/>
                    <a:pt x="153" y="187"/>
                  </a:cubicBezTo>
                  <a:cubicBezTo>
                    <a:pt x="153" y="137"/>
                    <a:pt x="130" y="114"/>
                    <a:pt x="92" y="114"/>
                  </a:cubicBezTo>
                  <a:cubicBezTo>
                    <a:pt x="54" y="114"/>
                    <a:pt x="31" y="141"/>
                    <a:pt x="31" y="188"/>
                  </a:cubicBezTo>
                  <a:cubicBezTo>
                    <a:pt x="31" y="191"/>
                    <a:pt x="31" y="191"/>
                    <a:pt x="31" y="191"/>
                  </a:cubicBezTo>
                  <a:cubicBezTo>
                    <a:pt x="31" y="239"/>
                    <a:pt x="57" y="262"/>
                    <a:pt x="90" y="262"/>
                  </a:cubicBezTo>
                  <a:cubicBezTo>
                    <a:pt x="125" y="262"/>
                    <a:pt x="153" y="239"/>
                    <a:pt x="153" y="189"/>
                  </a:cubicBez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Oval 26">
              <a:extLst>
                <a:ext uri="{FF2B5EF4-FFF2-40B4-BE49-F238E27FC236}">
                  <a16:creationId xmlns:a16="http://schemas.microsoft.com/office/drawing/2014/main" xmlns="" id="{0A718FDD-2A90-4CD2-82C5-C1D841661B0B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7102" y="2186"/>
              <a:ext cx="94" cy="94"/>
            </a:xfrm>
            <a:prstGeom prst="ellipse">
              <a:avLst/>
            </a:pr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xmlns="" id="{60CC6BD7-F789-4249-840C-E3DD0AAB710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3350"/>
              <a:ext cx="390" cy="390"/>
            </a:xfrm>
            <a:custGeom>
              <a:avLst/>
              <a:gdLst>
                <a:gd name="T0" fmla="*/ 152 w 195"/>
                <a:gd name="T1" fmla="*/ 195 h 195"/>
                <a:gd name="T2" fmla="*/ 195 w 195"/>
                <a:gd name="T3" fmla="*/ 195 h 195"/>
                <a:gd name="T4" fmla="*/ 195 w 195"/>
                <a:gd name="T5" fmla="*/ 86 h 195"/>
                <a:gd name="T6" fmla="*/ 189 w 195"/>
                <a:gd name="T7" fmla="*/ 70 h 195"/>
                <a:gd name="T8" fmla="*/ 125 w 195"/>
                <a:gd name="T9" fmla="*/ 6 h 195"/>
                <a:gd name="T10" fmla="*/ 109 w 195"/>
                <a:gd name="T11" fmla="*/ 0 h 195"/>
                <a:gd name="T12" fmla="*/ 0 w 195"/>
                <a:gd name="T13" fmla="*/ 0 h 195"/>
                <a:gd name="T14" fmla="*/ 0 w 195"/>
                <a:gd name="T15" fmla="*/ 43 h 195"/>
                <a:gd name="T16" fmla="*/ 120 w 195"/>
                <a:gd name="T17" fmla="*/ 43 h 195"/>
                <a:gd name="T18" fmla="*/ 152 w 195"/>
                <a:gd name="T19" fmla="*/ 76 h 195"/>
                <a:gd name="T20" fmla="*/ 152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152" y="195"/>
                  </a:moveTo>
                  <a:cubicBezTo>
                    <a:pt x="195" y="195"/>
                    <a:pt x="195" y="195"/>
                    <a:pt x="195" y="195"/>
                  </a:cubicBezTo>
                  <a:cubicBezTo>
                    <a:pt x="195" y="86"/>
                    <a:pt x="195" y="86"/>
                    <a:pt x="195" y="86"/>
                  </a:cubicBezTo>
                  <a:cubicBezTo>
                    <a:pt x="195" y="80"/>
                    <a:pt x="193" y="74"/>
                    <a:pt x="189" y="70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1" y="2"/>
                    <a:pt x="115" y="0"/>
                    <a:pt x="10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20" y="43"/>
                    <a:pt x="120" y="43"/>
                    <a:pt x="120" y="43"/>
                  </a:cubicBezTo>
                  <a:cubicBezTo>
                    <a:pt x="137" y="43"/>
                    <a:pt x="152" y="58"/>
                    <a:pt x="152" y="76"/>
                  </a:cubicBezTo>
                  <a:lnTo>
                    <a:pt x="152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28">
              <a:extLst>
                <a:ext uri="{FF2B5EF4-FFF2-40B4-BE49-F238E27FC236}">
                  <a16:creationId xmlns:a16="http://schemas.microsoft.com/office/drawing/2014/main" xmlns="" id="{16AE0BF9-B260-4012-8E63-B97D436FA0D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914" y="3350"/>
              <a:ext cx="389" cy="390"/>
            </a:xfrm>
            <a:custGeom>
              <a:avLst/>
              <a:gdLst>
                <a:gd name="T0" fmla="*/ 44 w 195"/>
                <a:gd name="T1" fmla="*/ 195 h 195"/>
                <a:gd name="T2" fmla="*/ 0 w 195"/>
                <a:gd name="T3" fmla="*/ 195 h 195"/>
                <a:gd name="T4" fmla="*/ 0 w 195"/>
                <a:gd name="T5" fmla="*/ 86 h 195"/>
                <a:gd name="T6" fmla="*/ 7 w 195"/>
                <a:gd name="T7" fmla="*/ 70 h 195"/>
                <a:gd name="T8" fmla="*/ 71 w 195"/>
                <a:gd name="T9" fmla="*/ 6 h 195"/>
                <a:gd name="T10" fmla="*/ 86 w 195"/>
                <a:gd name="T11" fmla="*/ 0 h 195"/>
                <a:gd name="T12" fmla="*/ 195 w 195"/>
                <a:gd name="T13" fmla="*/ 0 h 195"/>
                <a:gd name="T14" fmla="*/ 195 w 195"/>
                <a:gd name="T15" fmla="*/ 43 h 195"/>
                <a:gd name="T16" fmla="*/ 76 w 195"/>
                <a:gd name="T17" fmla="*/ 43 h 195"/>
                <a:gd name="T18" fmla="*/ 44 w 195"/>
                <a:gd name="T19" fmla="*/ 76 h 195"/>
                <a:gd name="T20" fmla="*/ 44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44" y="195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0"/>
                    <a:pt x="3" y="74"/>
                    <a:pt x="7" y="70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5" y="2"/>
                    <a:pt x="80" y="0"/>
                    <a:pt x="86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195" y="43"/>
                    <a:pt x="195" y="43"/>
                    <a:pt x="195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58" y="43"/>
                    <a:pt x="44" y="58"/>
                    <a:pt x="44" y="76"/>
                  </a:cubicBezTo>
                  <a:lnTo>
                    <a:pt x="44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6887760F-5A09-4871-9AAA-739C04130C64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35" name="Group 21">
              <a:extLst>
                <a:ext uri="{FF2B5EF4-FFF2-40B4-BE49-F238E27FC236}">
                  <a16:creationId xmlns:a16="http://schemas.microsoft.com/office/drawing/2014/main" xmlns="" id="{ED74E9D6-BCBD-43BB-97ED-0AB860C2FE9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07" name="Line 22">
                <a:extLst>
                  <a:ext uri="{FF2B5EF4-FFF2-40B4-BE49-F238E27FC236}">
                    <a16:creationId xmlns:a16="http://schemas.microsoft.com/office/drawing/2014/main" xmlns="" id="{5F3C556C-8885-48F1-8E39-7D7DC2608B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23">
                <a:extLst>
                  <a:ext uri="{FF2B5EF4-FFF2-40B4-BE49-F238E27FC236}">
                    <a16:creationId xmlns:a16="http://schemas.microsoft.com/office/drawing/2014/main" xmlns="" id="{0E787345-8F76-4750-BD32-5FA5D45C4A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24">
                <a:extLst>
                  <a:ext uri="{FF2B5EF4-FFF2-40B4-BE49-F238E27FC236}">
                    <a16:creationId xmlns:a16="http://schemas.microsoft.com/office/drawing/2014/main" xmlns="" id="{C4041E5F-3943-479E-8EC4-937433A86B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25">
                <a:extLst>
                  <a:ext uri="{FF2B5EF4-FFF2-40B4-BE49-F238E27FC236}">
                    <a16:creationId xmlns:a16="http://schemas.microsoft.com/office/drawing/2014/main" xmlns="" id="{09074CBE-AE3F-4F64-A016-0587EEE594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26">
                <a:extLst>
                  <a:ext uri="{FF2B5EF4-FFF2-40B4-BE49-F238E27FC236}">
                    <a16:creationId xmlns:a16="http://schemas.microsoft.com/office/drawing/2014/main" xmlns="" id="{2305E7F2-64AB-4D26-8680-D2B4F17E83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27">
                <a:extLst>
                  <a:ext uri="{FF2B5EF4-FFF2-40B4-BE49-F238E27FC236}">
                    <a16:creationId xmlns:a16="http://schemas.microsoft.com/office/drawing/2014/main" xmlns="" id="{F3DD34A9-E64E-44D2-9336-251152DF78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28">
                <a:extLst>
                  <a:ext uri="{FF2B5EF4-FFF2-40B4-BE49-F238E27FC236}">
                    <a16:creationId xmlns:a16="http://schemas.microsoft.com/office/drawing/2014/main" xmlns="" id="{24706558-AF3F-44E4-9DC3-7979B8773F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31">
                <a:extLst>
                  <a:ext uri="{FF2B5EF4-FFF2-40B4-BE49-F238E27FC236}">
                    <a16:creationId xmlns:a16="http://schemas.microsoft.com/office/drawing/2014/main" xmlns="" id="{4B29E9FE-8D68-4B6A-9605-2E3B18C6E1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32">
                <a:extLst>
                  <a:ext uri="{FF2B5EF4-FFF2-40B4-BE49-F238E27FC236}">
                    <a16:creationId xmlns:a16="http://schemas.microsoft.com/office/drawing/2014/main" xmlns="" id="{C0583EBA-7CBB-41E6-AB13-D4E7911803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33">
                <a:extLst>
                  <a:ext uri="{FF2B5EF4-FFF2-40B4-BE49-F238E27FC236}">
                    <a16:creationId xmlns:a16="http://schemas.microsoft.com/office/drawing/2014/main" xmlns="" id="{4F6E2BA9-CD9E-4860-A63F-B5C32D4E8A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34">
                <a:extLst>
                  <a:ext uri="{FF2B5EF4-FFF2-40B4-BE49-F238E27FC236}">
                    <a16:creationId xmlns:a16="http://schemas.microsoft.com/office/drawing/2014/main" xmlns="" id="{DDEFE069-3D31-4651-9071-1713911744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35">
                <a:extLst>
                  <a:ext uri="{FF2B5EF4-FFF2-40B4-BE49-F238E27FC236}">
                    <a16:creationId xmlns:a16="http://schemas.microsoft.com/office/drawing/2014/main" xmlns="" id="{566B4443-EF46-4EAB-BA2C-442908EE12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36">
                <a:extLst>
                  <a:ext uri="{FF2B5EF4-FFF2-40B4-BE49-F238E27FC236}">
                    <a16:creationId xmlns:a16="http://schemas.microsoft.com/office/drawing/2014/main" xmlns="" id="{2284C0B2-FF8B-4C6D-BA8E-5A6828037F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37">
                <a:extLst>
                  <a:ext uri="{FF2B5EF4-FFF2-40B4-BE49-F238E27FC236}">
                    <a16:creationId xmlns:a16="http://schemas.microsoft.com/office/drawing/2014/main" xmlns="" id="{C0A5A0E8-706E-4209-AB86-790D473801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38">
                <a:extLst>
                  <a:ext uri="{FF2B5EF4-FFF2-40B4-BE49-F238E27FC236}">
                    <a16:creationId xmlns:a16="http://schemas.microsoft.com/office/drawing/2014/main" xmlns="" id="{263EBE0D-8BD0-48D7-911A-78323CA9F0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38">
                <a:extLst>
                  <a:ext uri="{FF2B5EF4-FFF2-40B4-BE49-F238E27FC236}">
                    <a16:creationId xmlns:a16="http://schemas.microsoft.com/office/drawing/2014/main" xmlns="" id="{56EED64C-CA31-465C-8D9C-EF5FA29D02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6" name="Group 21">
              <a:extLst>
                <a:ext uri="{FF2B5EF4-FFF2-40B4-BE49-F238E27FC236}">
                  <a16:creationId xmlns:a16="http://schemas.microsoft.com/office/drawing/2014/main" xmlns="" id="{E8B6B780-7768-46F5-971F-B9816AFEF1E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91" name="Line 22">
                <a:extLst>
                  <a:ext uri="{FF2B5EF4-FFF2-40B4-BE49-F238E27FC236}">
                    <a16:creationId xmlns:a16="http://schemas.microsoft.com/office/drawing/2014/main" xmlns="" id="{28B561F1-F2D9-4956-A990-264BA1CB72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Line 23">
                <a:extLst>
                  <a:ext uri="{FF2B5EF4-FFF2-40B4-BE49-F238E27FC236}">
                    <a16:creationId xmlns:a16="http://schemas.microsoft.com/office/drawing/2014/main" xmlns="" id="{CB9490EC-5D7A-4BD8-8CF8-7738CE2D23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Line 24">
                <a:extLst>
                  <a:ext uri="{FF2B5EF4-FFF2-40B4-BE49-F238E27FC236}">
                    <a16:creationId xmlns:a16="http://schemas.microsoft.com/office/drawing/2014/main" xmlns="" id="{C5F919EE-4C94-4DA0-8E8E-7E0A2426FD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Line 25">
                <a:extLst>
                  <a:ext uri="{FF2B5EF4-FFF2-40B4-BE49-F238E27FC236}">
                    <a16:creationId xmlns:a16="http://schemas.microsoft.com/office/drawing/2014/main" xmlns="" id="{07CEB01F-10BA-4FD5-8C07-848FA45490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Line 26">
                <a:extLst>
                  <a:ext uri="{FF2B5EF4-FFF2-40B4-BE49-F238E27FC236}">
                    <a16:creationId xmlns:a16="http://schemas.microsoft.com/office/drawing/2014/main" xmlns="" id="{15AD412C-42F9-4FF0-A7B3-007382D7A0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Line 27">
                <a:extLst>
                  <a:ext uri="{FF2B5EF4-FFF2-40B4-BE49-F238E27FC236}">
                    <a16:creationId xmlns:a16="http://schemas.microsoft.com/office/drawing/2014/main" xmlns="" id="{82E98CD7-2D6C-4E70-BE7A-A8776EB542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Line 28">
                <a:extLst>
                  <a:ext uri="{FF2B5EF4-FFF2-40B4-BE49-F238E27FC236}">
                    <a16:creationId xmlns:a16="http://schemas.microsoft.com/office/drawing/2014/main" xmlns="" id="{09990407-AB71-44E2-96B4-A2ED4DC714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" name="Line 31">
                <a:extLst>
                  <a:ext uri="{FF2B5EF4-FFF2-40B4-BE49-F238E27FC236}">
                    <a16:creationId xmlns:a16="http://schemas.microsoft.com/office/drawing/2014/main" xmlns="" id="{1A62304A-1B4C-4F73-B8AB-89F60BCFAA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Line 32">
                <a:extLst>
                  <a:ext uri="{FF2B5EF4-FFF2-40B4-BE49-F238E27FC236}">
                    <a16:creationId xmlns:a16="http://schemas.microsoft.com/office/drawing/2014/main" xmlns="" id="{71EFD5A7-2743-4418-ADB5-DF0D6833E5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" name="Line 33">
                <a:extLst>
                  <a:ext uri="{FF2B5EF4-FFF2-40B4-BE49-F238E27FC236}">
                    <a16:creationId xmlns:a16="http://schemas.microsoft.com/office/drawing/2014/main" xmlns="" id="{BF925A8B-E36F-4376-9043-56EDBA7663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34">
                <a:extLst>
                  <a:ext uri="{FF2B5EF4-FFF2-40B4-BE49-F238E27FC236}">
                    <a16:creationId xmlns:a16="http://schemas.microsoft.com/office/drawing/2014/main" xmlns="" id="{4FF65C02-250B-4C91-B0BB-276245F0AE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35">
                <a:extLst>
                  <a:ext uri="{FF2B5EF4-FFF2-40B4-BE49-F238E27FC236}">
                    <a16:creationId xmlns:a16="http://schemas.microsoft.com/office/drawing/2014/main" xmlns="" id="{69DFA17A-02D1-44C2-99B5-704D22BDAE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36">
                <a:extLst>
                  <a:ext uri="{FF2B5EF4-FFF2-40B4-BE49-F238E27FC236}">
                    <a16:creationId xmlns:a16="http://schemas.microsoft.com/office/drawing/2014/main" xmlns="" id="{0AD82D74-4C9A-4D1D-88C9-CFE829ED1D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37">
                <a:extLst>
                  <a:ext uri="{FF2B5EF4-FFF2-40B4-BE49-F238E27FC236}">
                    <a16:creationId xmlns:a16="http://schemas.microsoft.com/office/drawing/2014/main" xmlns="" id="{5E95323C-BD02-4743-9EAF-CF089A6977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38">
                <a:extLst>
                  <a:ext uri="{FF2B5EF4-FFF2-40B4-BE49-F238E27FC236}">
                    <a16:creationId xmlns:a16="http://schemas.microsoft.com/office/drawing/2014/main" xmlns="" id="{6EDA863F-4655-43B2-9255-A48E84C065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38">
                <a:extLst>
                  <a:ext uri="{FF2B5EF4-FFF2-40B4-BE49-F238E27FC236}">
                    <a16:creationId xmlns:a16="http://schemas.microsoft.com/office/drawing/2014/main" xmlns="" id="{6F8740F2-818C-438D-8670-B349B7E521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7" name="Group 41">
              <a:extLst>
                <a:ext uri="{FF2B5EF4-FFF2-40B4-BE49-F238E27FC236}">
                  <a16:creationId xmlns:a16="http://schemas.microsoft.com/office/drawing/2014/main" xmlns="" id="{25880BAE-D654-4B38-B42C-4FDF47D32C3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65" name="Line 42">
                <a:extLst>
                  <a:ext uri="{FF2B5EF4-FFF2-40B4-BE49-F238E27FC236}">
                    <a16:creationId xmlns:a16="http://schemas.microsoft.com/office/drawing/2014/main" xmlns="" id="{F2DD1EFC-0D6A-408E-8DDC-A2D853ADDB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Line 43">
                <a:extLst>
                  <a:ext uri="{FF2B5EF4-FFF2-40B4-BE49-F238E27FC236}">
                    <a16:creationId xmlns:a16="http://schemas.microsoft.com/office/drawing/2014/main" xmlns="" id="{6FBFD846-7A12-4C95-9CB2-48AB891694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Line 44">
                <a:extLst>
                  <a:ext uri="{FF2B5EF4-FFF2-40B4-BE49-F238E27FC236}">
                    <a16:creationId xmlns:a16="http://schemas.microsoft.com/office/drawing/2014/main" xmlns="" id="{474632FD-E12D-4D88-BEFB-92FA82D158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68" name="Line 45">
                <a:extLst>
                  <a:ext uri="{FF2B5EF4-FFF2-40B4-BE49-F238E27FC236}">
                    <a16:creationId xmlns:a16="http://schemas.microsoft.com/office/drawing/2014/main" xmlns="" id="{0986CA4D-B3A1-4327-B5D6-B5BD042553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Line 46">
                <a:extLst>
                  <a:ext uri="{FF2B5EF4-FFF2-40B4-BE49-F238E27FC236}">
                    <a16:creationId xmlns:a16="http://schemas.microsoft.com/office/drawing/2014/main" xmlns="" id="{E2983F5E-62C4-46BC-A576-F4A936CA49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Line 47">
                <a:extLst>
                  <a:ext uri="{FF2B5EF4-FFF2-40B4-BE49-F238E27FC236}">
                    <a16:creationId xmlns:a16="http://schemas.microsoft.com/office/drawing/2014/main" xmlns="" id="{45DBCB6F-3F5C-4289-8170-91BBEC976AA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Line 48">
                <a:extLst>
                  <a:ext uri="{FF2B5EF4-FFF2-40B4-BE49-F238E27FC236}">
                    <a16:creationId xmlns:a16="http://schemas.microsoft.com/office/drawing/2014/main" xmlns="" id="{876CB556-12A4-4AB4-82A3-F492F916B6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Line 49">
                <a:extLst>
                  <a:ext uri="{FF2B5EF4-FFF2-40B4-BE49-F238E27FC236}">
                    <a16:creationId xmlns:a16="http://schemas.microsoft.com/office/drawing/2014/main" xmlns="" id="{B8E9DB14-43C5-4D52-9BEB-31BF3088CD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Line 50">
                <a:extLst>
                  <a:ext uri="{FF2B5EF4-FFF2-40B4-BE49-F238E27FC236}">
                    <a16:creationId xmlns:a16="http://schemas.microsoft.com/office/drawing/2014/main" xmlns="" id="{6422FA88-1427-43B2-B654-A1B0DC3395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Line 51">
                <a:extLst>
                  <a:ext uri="{FF2B5EF4-FFF2-40B4-BE49-F238E27FC236}">
                    <a16:creationId xmlns:a16="http://schemas.microsoft.com/office/drawing/2014/main" xmlns="" id="{726B10BD-B136-4831-BFBD-CD91EC1BA3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Line 52">
                <a:extLst>
                  <a:ext uri="{FF2B5EF4-FFF2-40B4-BE49-F238E27FC236}">
                    <a16:creationId xmlns:a16="http://schemas.microsoft.com/office/drawing/2014/main" xmlns="" id="{7ED8B453-8A36-44AB-969B-883769BB46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Line 53">
                <a:extLst>
                  <a:ext uri="{FF2B5EF4-FFF2-40B4-BE49-F238E27FC236}">
                    <a16:creationId xmlns:a16="http://schemas.microsoft.com/office/drawing/2014/main" xmlns="" id="{917E09CF-4322-46C3-8323-9E5B30870A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Line 54">
                <a:extLst>
                  <a:ext uri="{FF2B5EF4-FFF2-40B4-BE49-F238E27FC236}">
                    <a16:creationId xmlns:a16="http://schemas.microsoft.com/office/drawing/2014/main" xmlns="" id="{13E86AF4-1A23-4107-B68C-73CFCAD7AE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Line 55">
                <a:extLst>
                  <a:ext uri="{FF2B5EF4-FFF2-40B4-BE49-F238E27FC236}">
                    <a16:creationId xmlns:a16="http://schemas.microsoft.com/office/drawing/2014/main" xmlns="" id="{3026F9D9-925D-410D-8EAD-87B5DC00F0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Line 56">
                <a:extLst>
                  <a:ext uri="{FF2B5EF4-FFF2-40B4-BE49-F238E27FC236}">
                    <a16:creationId xmlns:a16="http://schemas.microsoft.com/office/drawing/2014/main" xmlns="" id="{542159F8-B9AF-4FB7-9A02-C13E674F9B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Line 57">
                <a:extLst>
                  <a:ext uri="{FF2B5EF4-FFF2-40B4-BE49-F238E27FC236}">
                    <a16:creationId xmlns:a16="http://schemas.microsoft.com/office/drawing/2014/main" xmlns="" id="{F76E9FCB-6F4A-429C-9317-6179BAB650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" name="Line 58">
                <a:extLst>
                  <a:ext uri="{FF2B5EF4-FFF2-40B4-BE49-F238E27FC236}">
                    <a16:creationId xmlns:a16="http://schemas.microsoft.com/office/drawing/2014/main" xmlns="" id="{9E5E51CC-81E2-4515-8AE0-F4EBC93130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" name="Line 59">
                <a:extLst>
                  <a:ext uri="{FF2B5EF4-FFF2-40B4-BE49-F238E27FC236}">
                    <a16:creationId xmlns:a16="http://schemas.microsoft.com/office/drawing/2014/main" xmlns="" id="{F0A68277-3267-440A-8B67-EC9FBA9F78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" name="Line 60">
                <a:extLst>
                  <a:ext uri="{FF2B5EF4-FFF2-40B4-BE49-F238E27FC236}">
                    <a16:creationId xmlns:a16="http://schemas.microsoft.com/office/drawing/2014/main" xmlns="" id="{E3BA2D71-D553-4DF4-9159-752E827DBE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" name="Line 61">
                <a:extLst>
                  <a:ext uri="{FF2B5EF4-FFF2-40B4-BE49-F238E27FC236}">
                    <a16:creationId xmlns:a16="http://schemas.microsoft.com/office/drawing/2014/main" xmlns="" id="{E8DDD957-B0C8-4621-BDAF-1DFD76148A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" name="Line 62">
                <a:extLst>
                  <a:ext uri="{FF2B5EF4-FFF2-40B4-BE49-F238E27FC236}">
                    <a16:creationId xmlns:a16="http://schemas.microsoft.com/office/drawing/2014/main" xmlns="" id="{40F8CE22-D37B-42BD-A4EF-6FDC240CEE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" name="Line 63">
                <a:extLst>
                  <a:ext uri="{FF2B5EF4-FFF2-40B4-BE49-F238E27FC236}">
                    <a16:creationId xmlns:a16="http://schemas.microsoft.com/office/drawing/2014/main" xmlns="" id="{E812A4D5-1220-44AB-B8BE-D4219DE263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" name="Line 64">
                <a:extLst>
                  <a:ext uri="{FF2B5EF4-FFF2-40B4-BE49-F238E27FC236}">
                    <a16:creationId xmlns:a16="http://schemas.microsoft.com/office/drawing/2014/main" xmlns="" id="{9D0F695A-996B-4B66-BEB2-A2CB145653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Line 65">
                <a:extLst>
                  <a:ext uri="{FF2B5EF4-FFF2-40B4-BE49-F238E27FC236}">
                    <a16:creationId xmlns:a16="http://schemas.microsoft.com/office/drawing/2014/main" xmlns="" id="{0FF516A2-EFF2-476A-B925-CF2BD01BD5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Line 44">
                <a:extLst>
                  <a:ext uri="{FF2B5EF4-FFF2-40B4-BE49-F238E27FC236}">
                    <a16:creationId xmlns:a16="http://schemas.microsoft.com/office/drawing/2014/main" xmlns="" id="{9ACBC58D-5BB5-45C8-829B-4756FD3F7C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90" name="Line 43">
                <a:extLst>
                  <a:ext uri="{FF2B5EF4-FFF2-40B4-BE49-F238E27FC236}">
                    <a16:creationId xmlns:a16="http://schemas.microsoft.com/office/drawing/2014/main" xmlns="" id="{90666D2C-4B36-42DA-92C0-4B12CB9199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8" name="Group 41">
              <a:extLst>
                <a:ext uri="{FF2B5EF4-FFF2-40B4-BE49-F238E27FC236}">
                  <a16:creationId xmlns:a16="http://schemas.microsoft.com/office/drawing/2014/main" xmlns="" id="{AA1FD842-CB81-461E-BD99-6B3DCA2DFEE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39" name="Line 42">
                <a:extLst>
                  <a:ext uri="{FF2B5EF4-FFF2-40B4-BE49-F238E27FC236}">
                    <a16:creationId xmlns:a16="http://schemas.microsoft.com/office/drawing/2014/main" xmlns="" id="{B5B94033-AD0D-453E-90B3-766F1EC91C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" name="Line 43">
                <a:extLst>
                  <a:ext uri="{FF2B5EF4-FFF2-40B4-BE49-F238E27FC236}">
                    <a16:creationId xmlns:a16="http://schemas.microsoft.com/office/drawing/2014/main" xmlns="" id="{2D716751-B6D4-4F06-A98D-0DD4C00D9B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" name="Line 44">
                <a:extLst>
                  <a:ext uri="{FF2B5EF4-FFF2-40B4-BE49-F238E27FC236}">
                    <a16:creationId xmlns:a16="http://schemas.microsoft.com/office/drawing/2014/main" xmlns="" id="{6863B976-E359-4790-8228-7E5EF9C5A0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" name="Line 45">
                <a:extLst>
                  <a:ext uri="{FF2B5EF4-FFF2-40B4-BE49-F238E27FC236}">
                    <a16:creationId xmlns:a16="http://schemas.microsoft.com/office/drawing/2014/main" xmlns="" id="{4AB9784A-B0CB-4F15-9BD4-BBD9654493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" name="Line 46">
                <a:extLst>
                  <a:ext uri="{FF2B5EF4-FFF2-40B4-BE49-F238E27FC236}">
                    <a16:creationId xmlns:a16="http://schemas.microsoft.com/office/drawing/2014/main" xmlns="" id="{74408F6E-CEA6-4CD2-A7BF-5598625F9B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" name="Line 47">
                <a:extLst>
                  <a:ext uri="{FF2B5EF4-FFF2-40B4-BE49-F238E27FC236}">
                    <a16:creationId xmlns:a16="http://schemas.microsoft.com/office/drawing/2014/main" xmlns="" id="{FD467F98-1E6E-406E-8991-4179F228AF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" name="Line 48">
                <a:extLst>
                  <a:ext uri="{FF2B5EF4-FFF2-40B4-BE49-F238E27FC236}">
                    <a16:creationId xmlns:a16="http://schemas.microsoft.com/office/drawing/2014/main" xmlns="" id="{D3519E5B-E82B-438B-8A73-D1208E462C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" name="Line 49">
                <a:extLst>
                  <a:ext uri="{FF2B5EF4-FFF2-40B4-BE49-F238E27FC236}">
                    <a16:creationId xmlns:a16="http://schemas.microsoft.com/office/drawing/2014/main" xmlns="" id="{8ED5E0D7-4345-476C-B2E7-D4DC722E98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" name="Line 50">
                <a:extLst>
                  <a:ext uri="{FF2B5EF4-FFF2-40B4-BE49-F238E27FC236}">
                    <a16:creationId xmlns:a16="http://schemas.microsoft.com/office/drawing/2014/main" xmlns="" id="{533BED6D-1283-44FD-AB9B-FF3F65DF48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" name="Line 51">
                <a:extLst>
                  <a:ext uri="{FF2B5EF4-FFF2-40B4-BE49-F238E27FC236}">
                    <a16:creationId xmlns:a16="http://schemas.microsoft.com/office/drawing/2014/main" xmlns="" id="{2F514D16-2636-4247-9485-42D7EB1A23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" name="Line 52">
                <a:extLst>
                  <a:ext uri="{FF2B5EF4-FFF2-40B4-BE49-F238E27FC236}">
                    <a16:creationId xmlns:a16="http://schemas.microsoft.com/office/drawing/2014/main" xmlns="" id="{D84C8873-E007-4836-8495-6EFE8FFB29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" name="Line 53">
                <a:extLst>
                  <a:ext uri="{FF2B5EF4-FFF2-40B4-BE49-F238E27FC236}">
                    <a16:creationId xmlns:a16="http://schemas.microsoft.com/office/drawing/2014/main" xmlns="" id="{7F8F1983-9664-4AA2-B399-50FFBBE328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" name="Line 54">
                <a:extLst>
                  <a:ext uri="{FF2B5EF4-FFF2-40B4-BE49-F238E27FC236}">
                    <a16:creationId xmlns:a16="http://schemas.microsoft.com/office/drawing/2014/main" xmlns="" id="{C2F8ED76-1038-4AD5-9133-5A287E5095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" name="Line 55">
                <a:extLst>
                  <a:ext uri="{FF2B5EF4-FFF2-40B4-BE49-F238E27FC236}">
                    <a16:creationId xmlns:a16="http://schemas.microsoft.com/office/drawing/2014/main" xmlns="" id="{C1472E2B-7895-46CC-AED5-C007146024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" name="Line 56">
                <a:extLst>
                  <a:ext uri="{FF2B5EF4-FFF2-40B4-BE49-F238E27FC236}">
                    <a16:creationId xmlns:a16="http://schemas.microsoft.com/office/drawing/2014/main" xmlns="" id="{09DDB5F1-11E0-46B4-A88E-6740F0EC32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" name="Line 57">
                <a:extLst>
                  <a:ext uri="{FF2B5EF4-FFF2-40B4-BE49-F238E27FC236}">
                    <a16:creationId xmlns:a16="http://schemas.microsoft.com/office/drawing/2014/main" xmlns="" id="{77D69364-110A-4791-9879-536A989F5F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" name="Line 58">
                <a:extLst>
                  <a:ext uri="{FF2B5EF4-FFF2-40B4-BE49-F238E27FC236}">
                    <a16:creationId xmlns:a16="http://schemas.microsoft.com/office/drawing/2014/main" xmlns="" id="{0E44A8E7-7F7B-4E61-9E9C-33FC3CC756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" name="Line 59">
                <a:extLst>
                  <a:ext uri="{FF2B5EF4-FFF2-40B4-BE49-F238E27FC236}">
                    <a16:creationId xmlns:a16="http://schemas.microsoft.com/office/drawing/2014/main" xmlns="" id="{DB429037-5108-439F-A2FF-108FEC790F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" name="Line 60">
                <a:extLst>
                  <a:ext uri="{FF2B5EF4-FFF2-40B4-BE49-F238E27FC236}">
                    <a16:creationId xmlns:a16="http://schemas.microsoft.com/office/drawing/2014/main" xmlns="" id="{B0276835-8BA8-42D7-BD2A-2FB5911030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Line 61">
                <a:extLst>
                  <a:ext uri="{FF2B5EF4-FFF2-40B4-BE49-F238E27FC236}">
                    <a16:creationId xmlns:a16="http://schemas.microsoft.com/office/drawing/2014/main" xmlns="" id="{D0CBEF86-48B1-45A7-8074-EAAECFFADD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Line 62">
                <a:extLst>
                  <a:ext uri="{FF2B5EF4-FFF2-40B4-BE49-F238E27FC236}">
                    <a16:creationId xmlns:a16="http://schemas.microsoft.com/office/drawing/2014/main" xmlns="" id="{78BBB9F4-C503-467C-95CF-1E4658B4E1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Line 63">
                <a:extLst>
                  <a:ext uri="{FF2B5EF4-FFF2-40B4-BE49-F238E27FC236}">
                    <a16:creationId xmlns:a16="http://schemas.microsoft.com/office/drawing/2014/main" xmlns="" id="{99B43505-ABAE-472C-9985-61FBB967D8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Line 64">
                <a:extLst>
                  <a:ext uri="{FF2B5EF4-FFF2-40B4-BE49-F238E27FC236}">
                    <a16:creationId xmlns:a16="http://schemas.microsoft.com/office/drawing/2014/main" xmlns="" id="{EC952336-02F3-4EC7-B427-0667BFA1F7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Line 65">
                <a:extLst>
                  <a:ext uri="{FF2B5EF4-FFF2-40B4-BE49-F238E27FC236}">
                    <a16:creationId xmlns:a16="http://schemas.microsoft.com/office/drawing/2014/main" xmlns="" id="{6002D42C-6CB4-428E-8347-B1E2480670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Line 44">
                <a:extLst>
                  <a:ext uri="{FF2B5EF4-FFF2-40B4-BE49-F238E27FC236}">
                    <a16:creationId xmlns:a16="http://schemas.microsoft.com/office/drawing/2014/main" xmlns="" id="{2CFA0A83-FA1A-4129-9DB1-C40C8114FB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Line 43">
                <a:extLst>
                  <a:ext uri="{FF2B5EF4-FFF2-40B4-BE49-F238E27FC236}">
                    <a16:creationId xmlns:a16="http://schemas.microsoft.com/office/drawing/2014/main" xmlns="" id="{908A37CD-927C-4AA6-A91C-B829A97490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774419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turquoise">
    <p:bg bwMode="gray">
      <p:bgPr>
        <a:solidFill>
          <a:srgbClr val="6BA5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4">
            <a:extLst>
              <a:ext uri="{FF2B5EF4-FFF2-40B4-BE49-F238E27FC236}">
                <a16:creationId xmlns:a16="http://schemas.microsoft.com/office/drawing/2014/main" xmlns="" id="{AC2D7655-8521-494B-8E87-78AE3467EEC4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765176" y="911225"/>
            <a:ext cx="10658475" cy="5026025"/>
            <a:chOff x="482" y="574"/>
            <a:chExt cx="6714" cy="3166"/>
          </a:xfrm>
        </p:grpSpPr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xmlns="" id="{0862175D-204F-4B10-8682-5EA8CFB27EE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750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1"/>
                    <a:pt x="30" y="43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7">
              <a:extLst>
                <a:ext uri="{FF2B5EF4-FFF2-40B4-BE49-F238E27FC236}">
                  <a16:creationId xmlns:a16="http://schemas.microsoft.com/office/drawing/2014/main" xmlns="" id="{83BB6EFD-71E7-4F96-BD1B-C27922C954C5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64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4 w 154"/>
                <a:gd name="T5" fmla="*/ 83 h 199"/>
                <a:gd name="T6" fmla="*/ 124 w 154"/>
                <a:gd name="T7" fmla="*/ 69 h 199"/>
                <a:gd name="T8" fmla="*/ 83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7 w 154"/>
                <a:gd name="T37" fmla="*/ 175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4" y="83"/>
                    <a:pt x="124" y="83"/>
                    <a:pt x="124" y="83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9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7" y="175"/>
                  </a:cubicBezTo>
                  <a:cubicBezTo>
                    <a:pt x="99" y="175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8">
              <a:extLst>
                <a:ext uri="{FF2B5EF4-FFF2-40B4-BE49-F238E27FC236}">
                  <a16:creationId xmlns:a16="http://schemas.microsoft.com/office/drawing/2014/main" xmlns="" id="{6A72C7EE-ADD9-4231-A385-9DCFE41E2B5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012" y="750"/>
              <a:ext cx="319" cy="390"/>
            </a:xfrm>
            <a:custGeom>
              <a:avLst/>
              <a:gdLst>
                <a:gd name="T0" fmla="*/ 0 w 160"/>
                <a:gd name="T1" fmla="*/ 3 h 195"/>
                <a:gd name="T2" fmla="*/ 31 w 160"/>
                <a:gd name="T3" fmla="*/ 3 h 195"/>
                <a:gd name="T4" fmla="*/ 31 w 160"/>
                <a:gd name="T5" fmla="*/ 34 h 195"/>
                <a:gd name="T6" fmla="*/ 93 w 160"/>
                <a:gd name="T7" fmla="*/ 0 h 195"/>
                <a:gd name="T8" fmla="*/ 160 w 160"/>
                <a:gd name="T9" fmla="*/ 78 h 195"/>
                <a:gd name="T10" fmla="*/ 160 w 160"/>
                <a:gd name="T11" fmla="*/ 195 h 195"/>
                <a:gd name="T12" fmla="*/ 130 w 160"/>
                <a:gd name="T13" fmla="*/ 195 h 195"/>
                <a:gd name="T14" fmla="*/ 130 w 160"/>
                <a:gd name="T15" fmla="*/ 75 h 195"/>
                <a:gd name="T16" fmla="*/ 84 w 160"/>
                <a:gd name="T17" fmla="*/ 27 h 195"/>
                <a:gd name="T18" fmla="*/ 31 w 160"/>
                <a:gd name="T19" fmla="*/ 79 h 195"/>
                <a:gd name="T20" fmla="*/ 31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40" y="16"/>
                    <a:pt x="61" y="0"/>
                    <a:pt x="93" y="0"/>
                  </a:cubicBezTo>
                  <a:cubicBezTo>
                    <a:pt x="132" y="0"/>
                    <a:pt x="160" y="22"/>
                    <a:pt x="160" y="78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30" y="195"/>
                    <a:pt x="130" y="195"/>
                    <a:pt x="130" y="195"/>
                  </a:cubicBezTo>
                  <a:cubicBezTo>
                    <a:pt x="130" y="75"/>
                    <a:pt x="130" y="75"/>
                    <a:pt x="130" y="75"/>
                  </a:cubicBezTo>
                  <a:cubicBezTo>
                    <a:pt x="130" y="42"/>
                    <a:pt x="115" y="27"/>
                    <a:pt x="84" y="27"/>
                  </a:cubicBezTo>
                  <a:cubicBezTo>
                    <a:pt x="56" y="27"/>
                    <a:pt x="31" y="45"/>
                    <a:pt x="31" y="79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9">
              <a:extLst>
                <a:ext uri="{FF2B5EF4-FFF2-40B4-BE49-F238E27FC236}">
                  <a16:creationId xmlns:a16="http://schemas.microsoft.com/office/drawing/2014/main" xmlns="" id="{F405631C-988B-4D1F-A20D-55D825EA1A89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1363" y="574"/>
              <a:ext cx="366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3 w 183"/>
                <a:gd name="T7" fmla="*/ 122 h 287"/>
                <a:gd name="T8" fmla="*/ 153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3 w 183"/>
                <a:gd name="T15" fmla="*/ 283 h 287"/>
                <a:gd name="T16" fmla="*/ 153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2" y="104"/>
                    <a:pt x="153" y="122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3" y="283"/>
                    <a:pt x="153" y="283"/>
                    <a:pt x="153" y="283"/>
                  </a:cubicBezTo>
                  <a:cubicBezTo>
                    <a:pt x="153" y="250"/>
                    <a:pt x="153" y="250"/>
                    <a:pt x="153" y="250"/>
                  </a:cubicBezTo>
                  <a:cubicBezTo>
                    <a:pt x="142" y="269"/>
                    <a:pt x="115" y="287"/>
                    <a:pt x="87" y="287"/>
                  </a:cubicBezTo>
                  <a:cubicBezTo>
                    <a:pt x="37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5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10">
              <a:extLst>
                <a:ext uri="{FF2B5EF4-FFF2-40B4-BE49-F238E27FC236}">
                  <a16:creationId xmlns:a16="http://schemas.microsoft.com/office/drawing/2014/main" xmlns="" id="{02463400-87DA-4AA4-9446-0214F4B71BE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63" y="750"/>
              <a:ext cx="289" cy="398"/>
            </a:xfrm>
            <a:custGeom>
              <a:avLst/>
              <a:gdLst>
                <a:gd name="T0" fmla="*/ 0 w 145"/>
                <a:gd name="T1" fmla="*/ 136 h 199"/>
                <a:gd name="T2" fmla="*/ 29 w 145"/>
                <a:gd name="T3" fmla="*/ 136 h 199"/>
                <a:gd name="T4" fmla="*/ 75 w 145"/>
                <a:gd name="T5" fmla="*/ 173 h 199"/>
                <a:gd name="T6" fmla="*/ 116 w 145"/>
                <a:gd name="T7" fmla="*/ 143 h 199"/>
                <a:gd name="T8" fmla="*/ 72 w 145"/>
                <a:gd name="T9" fmla="*/ 111 h 199"/>
                <a:gd name="T10" fmla="*/ 5 w 145"/>
                <a:gd name="T11" fmla="*/ 54 h 199"/>
                <a:gd name="T12" fmla="*/ 70 w 145"/>
                <a:gd name="T13" fmla="*/ 0 h 199"/>
                <a:gd name="T14" fmla="*/ 139 w 145"/>
                <a:gd name="T15" fmla="*/ 56 h 199"/>
                <a:gd name="T16" fmla="*/ 110 w 145"/>
                <a:gd name="T17" fmla="*/ 56 h 199"/>
                <a:gd name="T18" fmla="*/ 69 w 145"/>
                <a:gd name="T19" fmla="*/ 25 h 199"/>
                <a:gd name="T20" fmla="*/ 33 w 145"/>
                <a:gd name="T21" fmla="*/ 53 h 199"/>
                <a:gd name="T22" fmla="*/ 78 w 145"/>
                <a:gd name="T23" fmla="*/ 83 h 199"/>
                <a:gd name="T24" fmla="*/ 145 w 145"/>
                <a:gd name="T25" fmla="*/ 140 h 199"/>
                <a:gd name="T26" fmla="*/ 75 w 145"/>
                <a:gd name="T27" fmla="*/ 199 h 199"/>
                <a:gd name="T28" fmla="*/ 0 w 145"/>
                <a:gd name="T29" fmla="*/ 13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5" h="199">
                  <a:moveTo>
                    <a:pt x="0" y="136"/>
                  </a:moveTo>
                  <a:cubicBezTo>
                    <a:pt x="29" y="136"/>
                    <a:pt x="29" y="136"/>
                    <a:pt x="29" y="136"/>
                  </a:cubicBezTo>
                  <a:cubicBezTo>
                    <a:pt x="32" y="159"/>
                    <a:pt x="44" y="173"/>
                    <a:pt x="75" y="173"/>
                  </a:cubicBezTo>
                  <a:cubicBezTo>
                    <a:pt x="104" y="173"/>
                    <a:pt x="116" y="164"/>
                    <a:pt x="116" y="143"/>
                  </a:cubicBezTo>
                  <a:cubicBezTo>
                    <a:pt x="116" y="123"/>
                    <a:pt x="101" y="116"/>
                    <a:pt x="72" y="111"/>
                  </a:cubicBezTo>
                  <a:cubicBezTo>
                    <a:pt x="22" y="101"/>
                    <a:pt x="5" y="88"/>
                    <a:pt x="5" y="54"/>
                  </a:cubicBezTo>
                  <a:cubicBezTo>
                    <a:pt x="5" y="18"/>
                    <a:pt x="40" y="0"/>
                    <a:pt x="70" y="0"/>
                  </a:cubicBezTo>
                  <a:cubicBezTo>
                    <a:pt x="104" y="0"/>
                    <a:pt x="134" y="14"/>
                    <a:pt x="139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05" y="35"/>
                    <a:pt x="94" y="25"/>
                    <a:pt x="69" y="25"/>
                  </a:cubicBezTo>
                  <a:cubicBezTo>
                    <a:pt x="47" y="25"/>
                    <a:pt x="33" y="36"/>
                    <a:pt x="33" y="53"/>
                  </a:cubicBezTo>
                  <a:cubicBezTo>
                    <a:pt x="33" y="70"/>
                    <a:pt x="43" y="77"/>
                    <a:pt x="78" y="83"/>
                  </a:cubicBezTo>
                  <a:cubicBezTo>
                    <a:pt x="117" y="91"/>
                    <a:pt x="145" y="100"/>
                    <a:pt x="145" y="140"/>
                  </a:cubicBezTo>
                  <a:cubicBezTo>
                    <a:pt x="145" y="175"/>
                    <a:pt x="122" y="199"/>
                    <a:pt x="75" y="199"/>
                  </a:cubicBezTo>
                  <a:cubicBezTo>
                    <a:pt x="29" y="199"/>
                    <a:pt x="1" y="176"/>
                    <a:pt x="0" y="1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11">
              <a:extLst>
                <a:ext uri="{FF2B5EF4-FFF2-40B4-BE49-F238E27FC236}">
                  <a16:creationId xmlns:a16="http://schemas.microsoft.com/office/drawing/2014/main" xmlns="" id="{FFAF80A6-25B6-4E3D-B4E6-E804E9559C80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52" y="670"/>
              <a:ext cx="212" cy="476"/>
            </a:xfrm>
            <a:custGeom>
              <a:avLst/>
              <a:gdLst>
                <a:gd name="T0" fmla="*/ 28 w 106"/>
                <a:gd name="T1" fmla="*/ 187 h 238"/>
                <a:gd name="T2" fmla="*/ 28 w 106"/>
                <a:gd name="T3" fmla="*/ 69 h 238"/>
                <a:gd name="T4" fmla="*/ 0 w 106"/>
                <a:gd name="T5" fmla="*/ 69 h 238"/>
                <a:gd name="T6" fmla="*/ 0 w 106"/>
                <a:gd name="T7" fmla="*/ 43 h 238"/>
                <a:gd name="T8" fmla="*/ 28 w 106"/>
                <a:gd name="T9" fmla="*/ 43 h 238"/>
                <a:gd name="T10" fmla="*/ 28 w 106"/>
                <a:gd name="T11" fmla="*/ 0 h 238"/>
                <a:gd name="T12" fmla="*/ 58 w 106"/>
                <a:gd name="T13" fmla="*/ 0 h 238"/>
                <a:gd name="T14" fmla="*/ 58 w 106"/>
                <a:gd name="T15" fmla="*/ 43 h 238"/>
                <a:gd name="T16" fmla="*/ 103 w 106"/>
                <a:gd name="T17" fmla="*/ 43 h 238"/>
                <a:gd name="T18" fmla="*/ 103 w 106"/>
                <a:gd name="T19" fmla="*/ 69 h 238"/>
                <a:gd name="T20" fmla="*/ 58 w 106"/>
                <a:gd name="T21" fmla="*/ 69 h 238"/>
                <a:gd name="T22" fmla="*/ 58 w 106"/>
                <a:gd name="T23" fmla="*/ 184 h 238"/>
                <a:gd name="T24" fmla="*/ 82 w 106"/>
                <a:gd name="T25" fmla="*/ 212 h 238"/>
                <a:gd name="T26" fmla="*/ 106 w 106"/>
                <a:gd name="T27" fmla="*/ 208 h 238"/>
                <a:gd name="T28" fmla="*/ 106 w 106"/>
                <a:gd name="T29" fmla="*/ 234 h 238"/>
                <a:gd name="T30" fmla="*/ 80 w 106"/>
                <a:gd name="T31" fmla="*/ 238 h 238"/>
                <a:gd name="T32" fmla="*/ 28 w 106"/>
                <a:gd name="T33" fmla="*/ 187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6" h="238">
                  <a:moveTo>
                    <a:pt x="28" y="187"/>
                  </a:moveTo>
                  <a:cubicBezTo>
                    <a:pt x="28" y="69"/>
                    <a:pt x="28" y="69"/>
                    <a:pt x="28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69"/>
                    <a:pt x="103" y="69"/>
                    <a:pt x="103" y="69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58" y="184"/>
                    <a:pt x="58" y="184"/>
                    <a:pt x="58" y="184"/>
                  </a:cubicBezTo>
                  <a:cubicBezTo>
                    <a:pt x="58" y="203"/>
                    <a:pt x="67" y="212"/>
                    <a:pt x="82" y="212"/>
                  </a:cubicBezTo>
                  <a:cubicBezTo>
                    <a:pt x="92" y="212"/>
                    <a:pt x="99" y="211"/>
                    <a:pt x="106" y="208"/>
                  </a:cubicBezTo>
                  <a:cubicBezTo>
                    <a:pt x="106" y="234"/>
                    <a:pt x="106" y="234"/>
                    <a:pt x="106" y="234"/>
                  </a:cubicBezTo>
                  <a:cubicBezTo>
                    <a:pt x="100" y="236"/>
                    <a:pt x="92" y="238"/>
                    <a:pt x="80" y="238"/>
                  </a:cubicBezTo>
                  <a:cubicBezTo>
                    <a:pt x="45" y="238"/>
                    <a:pt x="28" y="217"/>
                    <a:pt x="28" y="1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12">
              <a:extLst>
                <a:ext uri="{FF2B5EF4-FFF2-40B4-BE49-F238E27FC236}">
                  <a16:creationId xmlns:a16="http://schemas.microsoft.com/office/drawing/2014/main" xmlns="" id="{EC2232B0-56F2-462F-852C-C5DCBBE1B5A8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282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3 w 154"/>
                <a:gd name="T5" fmla="*/ 83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5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3" y="83"/>
                    <a:pt x="123" y="83"/>
                    <a:pt x="123" y="83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6" y="175"/>
                  </a:cubicBezTo>
                  <a:cubicBezTo>
                    <a:pt x="99" y="175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13">
              <a:extLst>
                <a:ext uri="{FF2B5EF4-FFF2-40B4-BE49-F238E27FC236}">
                  <a16:creationId xmlns:a16="http://schemas.microsoft.com/office/drawing/2014/main" xmlns="" id="{47D7ACAD-616B-41A7-BBF2-602E5909FAF8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624" y="574"/>
              <a:ext cx="365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2 w 183"/>
                <a:gd name="T7" fmla="*/ 122 h 287"/>
                <a:gd name="T8" fmla="*/ 152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2 w 183"/>
                <a:gd name="T15" fmla="*/ 283 h 287"/>
                <a:gd name="T16" fmla="*/ 152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1" y="104"/>
                    <a:pt x="152" y="122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2" y="283"/>
                    <a:pt x="152" y="283"/>
                    <a:pt x="152" y="283"/>
                  </a:cubicBezTo>
                  <a:cubicBezTo>
                    <a:pt x="152" y="250"/>
                    <a:pt x="152" y="250"/>
                    <a:pt x="152" y="250"/>
                  </a:cubicBezTo>
                  <a:cubicBezTo>
                    <a:pt x="141" y="269"/>
                    <a:pt x="115" y="287"/>
                    <a:pt x="87" y="287"/>
                  </a:cubicBezTo>
                  <a:cubicBezTo>
                    <a:pt x="36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4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14">
              <a:extLst>
                <a:ext uri="{FF2B5EF4-FFF2-40B4-BE49-F238E27FC236}">
                  <a16:creationId xmlns:a16="http://schemas.microsoft.com/office/drawing/2014/main" xmlns="" id="{88A0044D-5467-4F70-8F6D-DA57AA5634C9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54" y="1708"/>
              <a:ext cx="319" cy="568"/>
            </a:xfrm>
            <a:custGeom>
              <a:avLst/>
              <a:gdLst>
                <a:gd name="T0" fmla="*/ 0 w 160"/>
                <a:gd name="T1" fmla="*/ 0 h 284"/>
                <a:gd name="T2" fmla="*/ 30 w 160"/>
                <a:gd name="T3" fmla="*/ 0 h 284"/>
                <a:gd name="T4" fmla="*/ 30 w 160"/>
                <a:gd name="T5" fmla="*/ 123 h 284"/>
                <a:gd name="T6" fmla="*/ 92 w 160"/>
                <a:gd name="T7" fmla="*/ 89 h 284"/>
                <a:gd name="T8" fmla="*/ 160 w 160"/>
                <a:gd name="T9" fmla="*/ 166 h 284"/>
                <a:gd name="T10" fmla="*/ 160 w 160"/>
                <a:gd name="T11" fmla="*/ 284 h 284"/>
                <a:gd name="T12" fmla="*/ 129 w 160"/>
                <a:gd name="T13" fmla="*/ 284 h 284"/>
                <a:gd name="T14" fmla="*/ 129 w 160"/>
                <a:gd name="T15" fmla="*/ 164 h 284"/>
                <a:gd name="T16" fmla="*/ 84 w 160"/>
                <a:gd name="T17" fmla="*/ 115 h 284"/>
                <a:gd name="T18" fmla="*/ 30 w 160"/>
                <a:gd name="T19" fmla="*/ 168 h 284"/>
                <a:gd name="T20" fmla="*/ 30 w 160"/>
                <a:gd name="T21" fmla="*/ 284 h 284"/>
                <a:gd name="T22" fmla="*/ 0 w 160"/>
                <a:gd name="T23" fmla="*/ 284 h 284"/>
                <a:gd name="T24" fmla="*/ 0 w 160"/>
                <a:gd name="T25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284">
                  <a:moveTo>
                    <a:pt x="0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30" y="123"/>
                    <a:pt x="30" y="123"/>
                    <a:pt x="30" y="123"/>
                  </a:cubicBezTo>
                  <a:cubicBezTo>
                    <a:pt x="39" y="105"/>
                    <a:pt x="61" y="89"/>
                    <a:pt x="92" y="89"/>
                  </a:cubicBezTo>
                  <a:cubicBezTo>
                    <a:pt x="132" y="89"/>
                    <a:pt x="160" y="111"/>
                    <a:pt x="160" y="166"/>
                  </a:cubicBezTo>
                  <a:cubicBezTo>
                    <a:pt x="160" y="284"/>
                    <a:pt x="160" y="284"/>
                    <a:pt x="160" y="284"/>
                  </a:cubicBezTo>
                  <a:cubicBezTo>
                    <a:pt x="129" y="284"/>
                    <a:pt x="129" y="284"/>
                    <a:pt x="129" y="284"/>
                  </a:cubicBezTo>
                  <a:cubicBezTo>
                    <a:pt x="129" y="164"/>
                    <a:pt x="129" y="164"/>
                    <a:pt x="129" y="164"/>
                  </a:cubicBezTo>
                  <a:cubicBezTo>
                    <a:pt x="129" y="130"/>
                    <a:pt x="115" y="115"/>
                    <a:pt x="84" y="115"/>
                  </a:cubicBezTo>
                  <a:cubicBezTo>
                    <a:pt x="56" y="115"/>
                    <a:pt x="30" y="133"/>
                    <a:pt x="30" y="168"/>
                  </a:cubicBezTo>
                  <a:cubicBezTo>
                    <a:pt x="30" y="284"/>
                    <a:pt x="30" y="284"/>
                    <a:pt x="30" y="284"/>
                  </a:cubicBezTo>
                  <a:cubicBezTo>
                    <a:pt x="0" y="284"/>
                    <a:pt x="0" y="284"/>
                    <a:pt x="0" y="28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15">
              <a:extLst>
                <a:ext uri="{FF2B5EF4-FFF2-40B4-BE49-F238E27FC236}">
                  <a16:creationId xmlns:a16="http://schemas.microsoft.com/office/drawing/2014/main" xmlns="" id="{5B50D5DA-3E62-404B-B272-6E1A573C505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015" y="1892"/>
              <a:ext cx="316" cy="392"/>
            </a:xfrm>
            <a:custGeom>
              <a:avLst/>
              <a:gdLst>
                <a:gd name="T0" fmla="*/ 0 w 158"/>
                <a:gd name="T1" fmla="*/ 122 h 196"/>
                <a:gd name="T2" fmla="*/ 0 w 158"/>
                <a:gd name="T3" fmla="*/ 0 h 196"/>
                <a:gd name="T4" fmla="*/ 30 w 158"/>
                <a:gd name="T5" fmla="*/ 0 h 196"/>
                <a:gd name="T6" fmla="*/ 30 w 158"/>
                <a:gd name="T7" fmla="*/ 120 h 196"/>
                <a:gd name="T8" fmla="*/ 75 w 158"/>
                <a:gd name="T9" fmla="*/ 169 h 196"/>
                <a:gd name="T10" fmla="*/ 128 w 158"/>
                <a:gd name="T11" fmla="*/ 117 h 196"/>
                <a:gd name="T12" fmla="*/ 128 w 158"/>
                <a:gd name="T13" fmla="*/ 0 h 196"/>
                <a:gd name="T14" fmla="*/ 158 w 158"/>
                <a:gd name="T15" fmla="*/ 0 h 196"/>
                <a:gd name="T16" fmla="*/ 158 w 158"/>
                <a:gd name="T17" fmla="*/ 192 h 196"/>
                <a:gd name="T18" fmla="*/ 128 w 158"/>
                <a:gd name="T19" fmla="*/ 192 h 196"/>
                <a:gd name="T20" fmla="*/ 128 w 158"/>
                <a:gd name="T21" fmla="*/ 162 h 196"/>
                <a:gd name="T22" fmla="*/ 67 w 158"/>
                <a:gd name="T23" fmla="*/ 196 h 196"/>
                <a:gd name="T24" fmla="*/ 0 w 158"/>
                <a:gd name="T25" fmla="*/ 12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196">
                  <a:moveTo>
                    <a:pt x="0" y="12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30" y="154"/>
                    <a:pt x="45" y="169"/>
                    <a:pt x="75" y="169"/>
                  </a:cubicBezTo>
                  <a:cubicBezTo>
                    <a:pt x="102" y="169"/>
                    <a:pt x="128" y="151"/>
                    <a:pt x="128" y="117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58" y="192"/>
                    <a:pt x="158" y="192"/>
                    <a:pt x="158" y="192"/>
                  </a:cubicBezTo>
                  <a:cubicBezTo>
                    <a:pt x="128" y="192"/>
                    <a:pt x="128" y="192"/>
                    <a:pt x="128" y="192"/>
                  </a:cubicBezTo>
                  <a:cubicBezTo>
                    <a:pt x="128" y="162"/>
                    <a:pt x="128" y="162"/>
                    <a:pt x="128" y="162"/>
                  </a:cubicBezTo>
                  <a:cubicBezTo>
                    <a:pt x="119" y="180"/>
                    <a:pt x="98" y="196"/>
                    <a:pt x="67" y="196"/>
                  </a:cubicBezTo>
                  <a:cubicBezTo>
                    <a:pt x="29" y="196"/>
                    <a:pt x="0" y="175"/>
                    <a:pt x="0" y="122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16">
              <a:extLst>
                <a:ext uri="{FF2B5EF4-FFF2-40B4-BE49-F238E27FC236}">
                  <a16:creationId xmlns:a16="http://schemas.microsoft.com/office/drawing/2014/main" xmlns="" id="{109D782B-88F1-4D77-8250-E1812CC33EED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377" y="1886"/>
              <a:ext cx="547" cy="390"/>
            </a:xfrm>
            <a:custGeom>
              <a:avLst/>
              <a:gdLst>
                <a:gd name="T0" fmla="*/ 0 w 274"/>
                <a:gd name="T1" fmla="*/ 3 h 195"/>
                <a:gd name="T2" fmla="*/ 31 w 274"/>
                <a:gd name="T3" fmla="*/ 3 h 195"/>
                <a:gd name="T4" fmla="*/ 31 w 274"/>
                <a:gd name="T5" fmla="*/ 33 h 195"/>
                <a:gd name="T6" fmla="*/ 88 w 274"/>
                <a:gd name="T7" fmla="*/ 0 h 195"/>
                <a:gd name="T8" fmla="*/ 144 w 274"/>
                <a:gd name="T9" fmla="*/ 36 h 195"/>
                <a:gd name="T10" fmla="*/ 210 w 274"/>
                <a:gd name="T11" fmla="*/ 0 h 195"/>
                <a:gd name="T12" fmla="*/ 274 w 274"/>
                <a:gd name="T13" fmla="*/ 76 h 195"/>
                <a:gd name="T14" fmla="*/ 274 w 274"/>
                <a:gd name="T15" fmla="*/ 195 h 195"/>
                <a:gd name="T16" fmla="*/ 244 w 274"/>
                <a:gd name="T17" fmla="*/ 195 h 195"/>
                <a:gd name="T18" fmla="*/ 244 w 274"/>
                <a:gd name="T19" fmla="*/ 74 h 195"/>
                <a:gd name="T20" fmla="*/ 203 w 274"/>
                <a:gd name="T21" fmla="*/ 26 h 195"/>
                <a:gd name="T22" fmla="*/ 152 w 274"/>
                <a:gd name="T23" fmla="*/ 78 h 195"/>
                <a:gd name="T24" fmla="*/ 152 w 274"/>
                <a:gd name="T25" fmla="*/ 195 h 195"/>
                <a:gd name="T26" fmla="*/ 122 w 274"/>
                <a:gd name="T27" fmla="*/ 195 h 195"/>
                <a:gd name="T28" fmla="*/ 122 w 274"/>
                <a:gd name="T29" fmla="*/ 74 h 195"/>
                <a:gd name="T30" fmla="*/ 81 w 274"/>
                <a:gd name="T31" fmla="*/ 26 h 195"/>
                <a:gd name="T32" fmla="*/ 31 w 274"/>
                <a:gd name="T33" fmla="*/ 78 h 195"/>
                <a:gd name="T34" fmla="*/ 31 w 274"/>
                <a:gd name="T35" fmla="*/ 195 h 195"/>
                <a:gd name="T36" fmla="*/ 0 w 274"/>
                <a:gd name="T37" fmla="*/ 195 h 195"/>
                <a:gd name="T38" fmla="*/ 0 w 274"/>
                <a:gd name="T39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4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9" y="15"/>
                    <a:pt x="60" y="0"/>
                    <a:pt x="88" y="0"/>
                  </a:cubicBezTo>
                  <a:cubicBezTo>
                    <a:pt x="112" y="0"/>
                    <a:pt x="134" y="10"/>
                    <a:pt x="144" y="36"/>
                  </a:cubicBezTo>
                  <a:cubicBezTo>
                    <a:pt x="157" y="11"/>
                    <a:pt x="186" y="0"/>
                    <a:pt x="210" y="0"/>
                  </a:cubicBezTo>
                  <a:cubicBezTo>
                    <a:pt x="244" y="0"/>
                    <a:pt x="274" y="20"/>
                    <a:pt x="274" y="76"/>
                  </a:cubicBezTo>
                  <a:cubicBezTo>
                    <a:pt x="274" y="195"/>
                    <a:pt x="274" y="195"/>
                    <a:pt x="274" y="195"/>
                  </a:cubicBezTo>
                  <a:cubicBezTo>
                    <a:pt x="244" y="195"/>
                    <a:pt x="244" y="195"/>
                    <a:pt x="244" y="195"/>
                  </a:cubicBezTo>
                  <a:cubicBezTo>
                    <a:pt x="244" y="74"/>
                    <a:pt x="244" y="74"/>
                    <a:pt x="244" y="74"/>
                  </a:cubicBezTo>
                  <a:cubicBezTo>
                    <a:pt x="244" y="40"/>
                    <a:pt x="230" y="26"/>
                    <a:pt x="203" y="26"/>
                  </a:cubicBezTo>
                  <a:cubicBezTo>
                    <a:pt x="178" y="26"/>
                    <a:pt x="152" y="43"/>
                    <a:pt x="152" y="78"/>
                  </a:cubicBezTo>
                  <a:cubicBezTo>
                    <a:pt x="152" y="195"/>
                    <a:pt x="152" y="195"/>
                    <a:pt x="152" y="195"/>
                  </a:cubicBezTo>
                  <a:cubicBezTo>
                    <a:pt x="122" y="195"/>
                    <a:pt x="122" y="195"/>
                    <a:pt x="122" y="195"/>
                  </a:cubicBezTo>
                  <a:cubicBezTo>
                    <a:pt x="122" y="74"/>
                    <a:pt x="122" y="74"/>
                    <a:pt x="122" y="74"/>
                  </a:cubicBezTo>
                  <a:cubicBezTo>
                    <a:pt x="122" y="40"/>
                    <a:pt x="108" y="26"/>
                    <a:pt x="81" y="26"/>
                  </a:cubicBezTo>
                  <a:cubicBezTo>
                    <a:pt x="56" y="26"/>
                    <a:pt x="31" y="43"/>
                    <a:pt x="31" y="78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17">
              <a:extLst>
                <a:ext uri="{FF2B5EF4-FFF2-40B4-BE49-F238E27FC236}">
                  <a16:creationId xmlns:a16="http://schemas.microsoft.com/office/drawing/2014/main" xmlns="" id="{70A36EB7-B546-4C0E-9ADF-018FC49F2310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3966" y="1886"/>
              <a:ext cx="307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4 w 154"/>
                <a:gd name="T5" fmla="*/ 82 h 199"/>
                <a:gd name="T6" fmla="*/ 124 w 154"/>
                <a:gd name="T7" fmla="*/ 69 h 199"/>
                <a:gd name="T8" fmla="*/ 83 w 154"/>
                <a:gd name="T9" fmla="*/ 25 h 199"/>
                <a:gd name="T10" fmla="*/ 39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8 w 154"/>
                <a:gd name="T33" fmla="*/ 104 h 199"/>
                <a:gd name="T34" fmla="*/ 31 w 154"/>
                <a:gd name="T35" fmla="*/ 142 h 199"/>
                <a:gd name="T36" fmla="*/ 67 w 154"/>
                <a:gd name="T37" fmla="*/ 174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4" y="82"/>
                    <a:pt x="124" y="82"/>
                    <a:pt x="124" y="82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2" y="36"/>
                    <a:pt x="39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10" y="189"/>
                    <a:pt x="92" y="199"/>
                    <a:pt x="64" y="199"/>
                  </a:cubicBezTo>
                  <a:cubicBezTo>
                    <a:pt x="29" y="199"/>
                    <a:pt x="0" y="181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8" y="104"/>
                    <a:pt x="98" y="104"/>
                    <a:pt x="98" y="104"/>
                  </a:cubicBezTo>
                  <a:cubicBezTo>
                    <a:pt x="59" y="104"/>
                    <a:pt x="31" y="114"/>
                    <a:pt x="31" y="142"/>
                  </a:cubicBezTo>
                  <a:cubicBezTo>
                    <a:pt x="31" y="162"/>
                    <a:pt x="40" y="174"/>
                    <a:pt x="67" y="174"/>
                  </a:cubicBezTo>
                  <a:cubicBezTo>
                    <a:pt x="99" y="174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18">
              <a:extLst>
                <a:ext uri="{FF2B5EF4-FFF2-40B4-BE49-F238E27FC236}">
                  <a16:creationId xmlns:a16="http://schemas.microsoft.com/office/drawing/2014/main" xmlns="" id="{EC0143EC-1F5C-4E61-AD0A-671FBF8367A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319" y="1886"/>
              <a:ext cx="320" cy="390"/>
            </a:xfrm>
            <a:custGeom>
              <a:avLst/>
              <a:gdLst>
                <a:gd name="T0" fmla="*/ 0 w 160"/>
                <a:gd name="T1" fmla="*/ 3 h 195"/>
                <a:gd name="T2" fmla="*/ 30 w 160"/>
                <a:gd name="T3" fmla="*/ 3 h 195"/>
                <a:gd name="T4" fmla="*/ 30 w 160"/>
                <a:gd name="T5" fmla="*/ 34 h 195"/>
                <a:gd name="T6" fmla="*/ 92 w 160"/>
                <a:gd name="T7" fmla="*/ 0 h 195"/>
                <a:gd name="T8" fmla="*/ 160 w 160"/>
                <a:gd name="T9" fmla="*/ 77 h 195"/>
                <a:gd name="T10" fmla="*/ 160 w 160"/>
                <a:gd name="T11" fmla="*/ 195 h 195"/>
                <a:gd name="T12" fmla="*/ 129 w 160"/>
                <a:gd name="T13" fmla="*/ 195 h 195"/>
                <a:gd name="T14" fmla="*/ 129 w 160"/>
                <a:gd name="T15" fmla="*/ 75 h 195"/>
                <a:gd name="T16" fmla="*/ 84 w 160"/>
                <a:gd name="T17" fmla="*/ 26 h 195"/>
                <a:gd name="T18" fmla="*/ 30 w 160"/>
                <a:gd name="T19" fmla="*/ 79 h 195"/>
                <a:gd name="T20" fmla="*/ 30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9" y="16"/>
                    <a:pt x="60" y="0"/>
                    <a:pt x="92" y="0"/>
                  </a:cubicBezTo>
                  <a:cubicBezTo>
                    <a:pt x="132" y="0"/>
                    <a:pt x="160" y="22"/>
                    <a:pt x="160" y="77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29" y="195"/>
                    <a:pt x="129" y="195"/>
                    <a:pt x="129" y="195"/>
                  </a:cubicBezTo>
                  <a:cubicBezTo>
                    <a:pt x="129" y="75"/>
                    <a:pt x="129" y="75"/>
                    <a:pt x="129" y="75"/>
                  </a:cubicBezTo>
                  <a:cubicBezTo>
                    <a:pt x="129" y="41"/>
                    <a:pt x="115" y="26"/>
                    <a:pt x="84" y="26"/>
                  </a:cubicBezTo>
                  <a:cubicBezTo>
                    <a:pt x="56" y="26"/>
                    <a:pt x="30" y="44"/>
                    <a:pt x="30" y="79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19">
              <a:extLst>
                <a:ext uri="{FF2B5EF4-FFF2-40B4-BE49-F238E27FC236}">
                  <a16:creationId xmlns:a16="http://schemas.microsoft.com/office/drawing/2014/main" xmlns="" id="{A859700C-AFE3-48B4-A16C-1456674CEF5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37" y="1706"/>
              <a:ext cx="215" cy="570"/>
            </a:xfrm>
            <a:custGeom>
              <a:avLst/>
              <a:gdLst>
                <a:gd name="T0" fmla="*/ 28 w 108"/>
                <a:gd name="T1" fmla="*/ 119 h 285"/>
                <a:gd name="T2" fmla="*/ 0 w 108"/>
                <a:gd name="T3" fmla="*/ 119 h 285"/>
                <a:gd name="T4" fmla="*/ 0 w 108"/>
                <a:gd name="T5" fmla="*/ 93 h 285"/>
                <a:gd name="T6" fmla="*/ 28 w 108"/>
                <a:gd name="T7" fmla="*/ 93 h 285"/>
                <a:gd name="T8" fmla="*/ 28 w 108"/>
                <a:gd name="T9" fmla="*/ 62 h 285"/>
                <a:gd name="T10" fmla="*/ 85 w 108"/>
                <a:gd name="T11" fmla="*/ 0 h 285"/>
                <a:gd name="T12" fmla="*/ 108 w 108"/>
                <a:gd name="T13" fmla="*/ 4 h 285"/>
                <a:gd name="T14" fmla="*/ 108 w 108"/>
                <a:gd name="T15" fmla="*/ 30 h 285"/>
                <a:gd name="T16" fmla="*/ 86 w 108"/>
                <a:gd name="T17" fmla="*/ 26 h 285"/>
                <a:gd name="T18" fmla="*/ 58 w 108"/>
                <a:gd name="T19" fmla="*/ 59 h 285"/>
                <a:gd name="T20" fmla="*/ 58 w 108"/>
                <a:gd name="T21" fmla="*/ 93 h 285"/>
                <a:gd name="T22" fmla="*/ 105 w 108"/>
                <a:gd name="T23" fmla="*/ 93 h 285"/>
                <a:gd name="T24" fmla="*/ 105 w 108"/>
                <a:gd name="T25" fmla="*/ 119 h 285"/>
                <a:gd name="T26" fmla="*/ 58 w 108"/>
                <a:gd name="T27" fmla="*/ 119 h 285"/>
                <a:gd name="T28" fmla="*/ 58 w 108"/>
                <a:gd name="T29" fmla="*/ 285 h 285"/>
                <a:gd name="T30" fmla="*/ 28 w 108"/>
                <a:gd name="T31" fmla="*/ 285 h 285"/>
                <a:gd name="T32" fmla="*/ 28 w 108"/>
                <a:gd name="T33" fmla="*/ 119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8" h="285">
                  <a:moveTo>
                    <a:pt x="28" y="119"/>
                  </a:moveTo>
                  <a:cubicBezTo>
                    <a:pt x="0" y="119"/>
                    <a:pt x="0" y="119"/>
                    <a:pt x="0" y="119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28" y="93"/>
                    <a:pt x="28" y="93"/>
                    <a:pt x="28" y="93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8" y="23"/>
                    <a:pt x="47" y="0"/>
                    <a:pt x="85" y="0"/>
                  </a:cubicBezTo>
                  <a:cubicBezTo>
                    <a:pt x="95" y="0"/>
                    <a:pt x="100" y="1"/>
                    <a:pt x="108" y="4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2" y="27"/>
                    <a:pt x="95" y="26"/>
                    <a:pt x="86" y="26"/>
                  </a:cubicBezTo>
                  <a:cubicBezTo>
                    <a:pt x="66" y="26"/>
                    <a:pt x="58" y="39"/>
                    <a:pt x="58" y="59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105" y="93"/>
                    <a:pt x="105" y="93"/>
                    <a:pt x="105" y="93"/>
                  </a:cubicBezTo>
                  <a:cubicBezTo>
                    <a:pt x="105" y="119"/>
                    <a:pt x="105" y="119"/>
                    <a:pt x="105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285"/>
                    <a:pt x="58" y="285"/>
                    <a:pt x="58" y="285"/>
                  </a:cubicBezTo>
                  <a:cubicBezTo>
                    <a:pt x="28" y="285"/>
                    <a:pt x="28" y="285"/>
                    <a:pt x="28" y="285"/>
                  </a:cubicBezTo>
                  <a:lnTo>
                    <a:pt x="28" y="119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20">
              <a:extLst>
                <a:ext uri="{FF2B5EF4-FFF2-40B4-BE49-F238E27FC236}">
                  <a16:creationId xmlns:a16="http://schemas.microsoft.com/office/drawing/2014/main" xmlns="" id="{CBAB59C1-498C-4877-8C36-8C212F7F2D00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5024" y="1886"/>
              <a:ext cx="378" cy="398"/>
            </a:xfrm>
            <a:custGeom>
              <a:avLst/>
              <a:gdLst>
                <a:gd name="T0" fmla="*/ 0 w 189"/>
                <a:gd name="T1" fmla="*/ 101 h 199"/>
                <a:gd name="T2" fmla="*/ 0 w 189"/>
                <a:gd name="T3" fmla="*/ 98 h 199"/>
                <a:gd name="T4" fmla="*/ 95 w 189"/>
                <a:gd name="T5" fmla="*/ 0 h 199"/>
                <a:gd name="T6" fmla="*/ 189 w 189"/>
                <a:gd name="T7" fmla="*/ 98 h 199"/>
                <a:gd name="T8" fmla="*/ 189 w 189"/>
                <a:gd name="T9" fmla="*/ 100 h 199"/>
                <a:gd name="T10" fmla="*/ 94 w 189"/>
                <a:gd name="T11" fmla="*/ 199 h 199"/>
                <a:gd name="T12" fmla="*/ 0 w 189"/>
                <a:gd name="T13" fmla="*/ 101 h 199"/>
                <a:gd name="T14" fmla="*/ 157 w 189"/>
                <a:gd name="T15" fmla="*/ 101 h 199"/>
                <a:gd name="T16" fmla="*/ 157 w 189"/>
                <a:gd name="T17" fmla="*/ 98 h 199"/>
                <a:gd name="T18" fmla="*/ 95 w 189"/>
                <a:gd name="T19" fmla="*/ 25 h 199"/>
                <a:gd name="T20" fmla="*/ 32 w 189"/>
                <a:gd name="T21" fmla="*/ 98 h 199"/>
                <a:gd name="T22" fmla="*/ 32 w 189"/>
                <a:gd name="T23" fmla="*/ 101 h 199"/>
                <a:gd name="T24" fmla="*/ 95 w 189"/>
                <a:gd name="T25" fmla="*/ 173 h 199"/>
                <a:gd name="T26" fmla="*/ 157 w 189"/>
                <a:gd name="T27" fmla="*/ 10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9" h="199">
                  <a:moveTo>
                    <a:pt x="0" y="101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0" y="40"/>
                    <a:pt x="40" y="0"/>
                    <a:pt x="95" y="0"/>
                  </a:cubicBezTo>
                  <a:cubicBezTo>
                    <a:pt x="149" y="0"/>
                    <a:pt x="189" y="40"/>
                    <a:pt x="189" y="98"/>
                  </a:cubicBezTo>
                  <a:cubicBezTo>
                    <a:pt x="189" y="100"/>
                    <a:pt x="189" y="100"/>
                    <a:pt x="189" y="100"/>
                  </a:cubicBezTo>
                  <a:cubicBezTo>
                    <a:pt x="189" y="158"/>
                    <a:pt x="149" y="199"/>
                    <a:pt x="94" y="199"/>
                  </a:cubicBezTo>
                  <a:cubicBezTo>
                    <a:pt x="39" y="199"/>
                    <a:pt x="0" y="157"/>
                    <a:pt x="0" y="101"/>
                  </a:cubicBezTo>
                  <a:close/>
                  <a:moveTo>
                    <a:pt x="157" y="101"/>
                  </a:moveTo>
                  <a:cubicBezTo>
                    <a:pt x="157" y="98"/>
                    <a:pt x="157" y="98"/>
                    <a:pt x="157" y="98"/>
                  </a:cubicBezTo>
                  <a:cubicBezTo>
                    <a:pt x="157" y="54"/>
                    <a:pt x="133" y="25"/>
                    <a:pt x="95" y="25"/>
                  </a:cubicBezTo>
                  <a:cubicBezTo>
                    <a:pt x="56" y="25"/>
                    <a:pt x="32" y="54"/>
                    <a:pt x="32" y="98"/>
                  </a:cubicBezTo>
                  <a:cubicBezTo>
                    <a:pt x="32" y="101"/>
                    <a:pt x="32" y="101"/>
                    <a:pt x="32" y="101"/>
                  </a:cubicBezTo>
                  <a:cubicBezTo>
                    <a:pt x="32" y="145"/>
                    <a:pt x="56" y="173"/>
                    <a:pt x="95" y="173"/>
                  </a:cubicBezTo>
                  <a:cubicBezTo>
                    <a:pt x="133" y="173"/>
                    <a:pt x="157" y="144"/>
                    <a:pt x="157" y="101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21">
              <a:extLst>
                <a:ext uri="{FF2B5EF4-FFF2-40B4-BE49-F238E27FC236}">
                  <a16:creationId xmlns:a16="http://schemas.microsoft.com/office/drawing/2014/main" xmlns="" id="{AB632D47-D0D5-4A53-B3FF-0C8D045D9F4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446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22">
              <a:extLst>
                <a:ext uri="{FF2B5EF4-FFF2-40B4-BE49-F238E27FC236}">
                  <a16:creationId xmlns:a16="http://schemas.microsoft.com/office/drawing/2014/main" xmlns="" id="{89D6E456-9B38-4A10-9D0E-BFF9B501AFC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656" y="1892"/>
              <a:ext cx="541" cy="384"/>
            </a:xfrm>
            <a:custGeom>
              <a:avLst/>
              <a:gdLst>
                <a:gd name="T0" fmla="*/ 0 w 541"/>
                <a:gd name="T1" fmla="*/ 0 h 384"/>
                <a:gd name="T2" fmla="*/ 66 w 541"/>
                <a:gd name="T3" fmla="*/ 0 h 384"/>
                <a:gd name="T4" fmla="*/ 155 w 541"/>
                <a:gd name="T5" fmla="*/ 310 h 384"/>
                <a:gd name="T6" fmla="*/ 247 w 541"/>
                <a:gd name="T7" fmla="*/ 0 h 384"/>
                <a:gd name="T8" fmla="*/ 301 w 541"/>
                <a:gd name="T9" fmla="*/ 0 h 384"/>
                <a:gd name="T10" fmla="*/ 389 w 541"/>
                <a:gd name="T11" fmla="*/ 310 h 384"/>
                <a:gd name="T12" fmla="*/ 479 w 541"/>
                <a:gd name="T13" fmla="*/ 0 h 384"/>
                <a:gd name="T14" fmla="*/ 541 w 541"/>
                <a:gd name="T15" fmla="*/ 0 h 384"/>
                <a:gd name="T16" fmla="*/ 421 w 541"/>
                <a:gd name="T17" fmla="*/ 384 h 384"/>
                <a:gd name="T18" fmla="*/ 353 w 541"/>
                <a:gd name="T19" fmla="*/ 384 h 384"/>
                <a:gd name="T20" fmla="*/ 273 w 541"/>
                <a:gd name="T21" fmla="*/ 96 h 384"/>
                <a:gd name="T22" fmla="*/ 183 w 541"/>
                <a:gd name="T23" fmla="*/ 384 h 384"/>
                <a:gd name="T24" fmla="*/ 117 w 541"/>
                <a:gd name="T25" fmla="*/ 384 h 384"/>
                <a:gd name="T26" fmla="*/ 0 w 541"/>
                <a:gd name="T27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1" h="384">
                  <a:moveTo>
                    <a:pt x="0" y="0"/>
                  </a:moveTo>
                  <a:lnTo>
                    <a:pt x="66" y="0"/>
                  </a:lnTo>
                  <a:lnTo>
                    <a:pt x="155" y="310"/>
                  </a:lnTo>
                  <a:lnTo>
                    <a:pt x="247" y="0"/>
                  </a:lnTo>
                  <a:lnTo>
                    <a:pt x="301" y="0"/>
                  </a:lnTo>
                  <a:lnTo>
                    <a:pt x="389" y="310"/>
                  </a:lnTo>
                  <a:lnTo>
                    <a:pt x="479" y="0"/>
                  </a:lnTo>
                  <a:lnTo>
                    <a:pt x="541" y="0"/>
                  </a:lnTo>
                  <a:lnTo>
                    <a:pt x="421" y="384"/>
                  </a:lnTo>
                  <a:lnTo>
                    <a:pt x="353" y="384"/>
                  </a:lnTo>
                  <a:lnTo>
                    <a:pt x="273" y="96"/>
                  </a:lnTo>
                  <a:lnTo>
                    <a:pt x="183" y="384"/>
                  </a:lnTo>
                  <a:lnTo>
                    <a:pt x="117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23">
              <a:extLst>
                <a:ext uri="{FF2B5EF4-FFF2-40B4-BE49-F238E27FC236}">
                  <a16:creationId xmlns:a16="http://schemas.microsoft.com/office/drawing/2014/main" xmlns="" id="{1CE6F52F-F8F5-47F4-971B-9C2603A870E9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181" y="1886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3 w 154"/>
                <a:gd name="T5" fmla="*/ 82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3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4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3" y="82"/>
                    <a:pt x="123" y="82"/>
                    <a:pt x="123" y="82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3" y="199"/>
                  </a:cubicBezTo>
                  <a:cubicBezTo>
                    <a:pt x="28" y="199"/>
                    <a:pt x="0" y="181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4"/>
                    <a:pt x="66" y="174"/>
                  </a:cubicBezTo>
                  <a:cubicBezTo>
                    <a:pt x="99" y="174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24">
              <a:extLst>
                <a:ext uri="{FF2B5EF4-FFF2-40B4-BE49-F238E27FC236}">
                  <a16:creationId xmlns:a16="http://schemas.microsoft.com/office/drawing/2014/main" xmlns="" id="{982F3078-F97F-4FEE-B28C-9A5812B2BFB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6532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25">
              <a:extLst>
                <a:ext uri="{FF2B5EF4-FFF2-40B4-BE49-F238E27FC236}">
                  <a16:creationId xmlns:a16="http://schemas.microsoft.com/office/drawing/2014/main" xmlns="" id="{BACC6C8A-5FB6-4CC9-820D-3F5F56AC2E89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704" y="1708"/>
              <a:ext cx="366" cy="576"/>
            </a:xfrm>
            <a:custGeom>
              <a:avLst/>
              <a:gdLst>
                <a:gd name="T0" fmla="*/ 0 w 183"/>
                <a:gd name="T1" fmla="*/ 192 h 288"/>
                <a:gd name="T2" fmla="*/ 0 w 183"/>
                <a:gd name="T3" fmla="*/ 189 h 288"/>
                <a:gd name="T4" fmla="*/ 89 w 183"/>
                <a:gd name="T5" fmla="*/ 89 h 288"/>
                <a:gd name="T6" fmla="*/ 152 w 183"/>
                <a:gd name="T7" fmla="*/ 123 h 288"/>
                <a:gd name="T8" fmla="*/ 152 w 183"/>
                <a:gd name="T9" fmla="*/ 0 h 288"/>
                <a:gd name="T10" fmla="*/ 183 w 183"/>
                <a:gd name="T11" fmla="*/ 0 h 288"/>
                <a:gd name="T12" fmla="*/ 183 w 183"/>
                <a:gd name="T13" fmla="*/ 284 h 288"/>
                <a:gd name="T14" fmla="*/ 152 w 183"/>
                <a:gd name="T15" fmla="*/ 284 h 288"/>
                <a:gd name="T16" fmla="*/ 152 w 183"/>
                <a:gd name="T17" fmla="*/ 251 h 288"/>
                <a:gd name="T18" fmla="*/ 86 w 183"/>
                <a:gd name="T19" fmla="*/ 288 h 288"/>
                <a:gd name="T20" fmla="*/ 0 w 183"/>
                <a:gd name="T21" fmla="*/ 192 h 288"/>
                <a:gd name="T22" fmla="*/ 153 w 183"/>
                <a:gd name="T23" fmla="*/ 189 h 288"/>
                <a:gd name="T24" fmla="*/ 153 w 183"/>
                <a:gd name="T25" fmla="*/ 187 h 288"/>
                <a:gd name="T26" fmla="*/ 92 w 183"/>
                <a:gd name="T27" fmla="*/ 114 h 288"/>
                <a:gd name="T28" fmla="*/ 31 w 183"/>
                <a:gd name="T29" fmla="*/ 188 h 288"/>
                <a:gd name="T30" fmla="*/ 31 w 183"/>
                <a:gd name="T31" fmla="*/ 191 h 288"/>
                <a:gd name="T32" fmla="*/ 90 w 183"/>
                <a:gd name="T33" fmla="*/ 262 h 288"/>
                <a:gd name="T34" fmla="*/ 153 w 183"/>
                <a:gd name="T35" fmla="*/ 189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8">
                  <a:moveTo>
                    <a:pt x="0" y="192"/>
                  </a:moveTo>
                  <a:cubicBezTo>
                    <a:pt x="0" y="189"/>
                    <a:pt x="0" y="189"/>
                    <a:pt x="0" y="189"/>
                  </a:cubicBezTo>
                  <a:cubicBezTo>
                    <a:pt x="0" y="130"/>
                    <a:pt x="36" y="89"/>
                    <a:pt x="89" y="89"/>
                  </a:cubicBezTo>
                  <a:cubicBezTo>
                    <a:pt x="121" y="89"/>
                    <a:pt x="141" y="104"/>
                    <a:pt x="152" y="123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4"/>
                    <a:pt x="183" y="284"/>
                    <a:pt x="183" y="284"/>
                  </a:cubicBezTo>
                  <a:cubicBezTo>
                    <a:pt x="152" y="284"/>
                    <a:pt x="152" y="284"/>
                    <a:pt x="152" y="284"/>
                  </a:cubicBezTo>
                  <a:cubicBezTo>
                    <a:pt x="152" y="251"/>
                    <a:pt x="152" y="251"/>
                    <a:pt x="152" y="251"/>
                  </a:cubicBezTo>
                  <a:cubicBezTo>
                    <a:pt x="141" y="270"/>
                    <a:pt x="114" y="288"/>
                    <a:pt x="86" y="288"/>
                  </a:cubicBezTo>
                  <a:cubicBezTo>
                    <a:pt x="36" y="288"/>
                    <a:pt x="0" y="252"/>
                    <a:pt x="0" y="192"/>
                  </a:cubicBezTo>
                  <a:close/>
                  <a:moveTo>
                    <a:pt x="153" y="189"/>
                  </a:moveTo>
                  <a:cubicBezTo>
                    <a:pt x="153" y="187"/>
                    <a:pt x="153" y="187"/>
                    <a:pt x="153" y="187"/>
                  </a:cubicBezTo>
                  <a:cubicBezTo>
                    <a:pt x="153" y="137"/>
                    <a:pt x="130" y="114"/>
                    <a:pt x="92" y="114"/>
                  </a:cubicBezTo>
                  <a:cubicBezTo>
                    <a:pt x="54" y="114"/>
                    <a:pt x="31" y="141"/>
                    <a:pt x="31" y="188"/>
                  </a:cubicBezTo>
                  <a:cubicBezTo>
                    <a:pt x="31" y="191"/>
                    <a:pt x="31" y="191"/>
                    <a:pt x="31" y="191"/>
                  </a:cubicBezTo>
                  <a:cubicBezTo>
                    <a:pt x="31" y="239"/>
                    <a:pt x="57" y="262"/>
                    <a:pt x="90" y="262"/>
                  </a:cubicBezTo>
                  <a:cubicBezTo>
                    <a:pt x="125" y="262"/>
                    <a:pt x="153" y="239"/>
                    <a:pt x="153" y="189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Oval 26">
              <a:extLst>
                <a:ext uri="{FF2B5EF4-FFF2-40B4-BE49-F238E27FC236}">
                  <a16:creationId xmlns:a16="http://schemas.microsoft.com/office/drawing/2014/main" xmlns="" id="{F96CAE18-3434-45C5-8C53-60EB261BAC2B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7102" y="2186"/>
              <a:ext cx="94" cy="94"/>
            </a:xfrm>
            <a:prstGeom prst="ellipse">
              <a:avLst/>
            </a:pr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7">
              <a:extLst>
                <a:ext uri="{FF2B5EF4-FFF2-40B4-BE49-F238E27FC236}">
                  <a16:creationId xmlns:a16="http://schemas.microsoft.com/office/drawing/2014/main" xmlns="" id="{4522E1A0-B2E7-4035-916D-D3D4D5A35C1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3350"/>
              <a:ext cx="390" cy="390"/>
            </a:xfrm>
            <a:custGeom>
              <a:avLst/>
              <a:gdLst>
                <a:gd name="T0" fmla="*/ 152 w 195"/>
                <a:gd name="T1" fmla="*/ 195 h 195"/>
                <a:gd name="T2" fmla="*/ 195 w 195"/>
                <a:gd name="T3" fmla="*/ 195 h 195"/>
                <a:gd name="T4" fmla="*/ 195 w 195"/>
                <a:gd name="T5" fmla="*/ 86 h 195"/>
                <a:gd name="T6" fmla="*/ 189 w 195"/>
                <a:gd name="T7" fmla="*/ 70 h 195"/>
                <a:gd name="T8" fmla="*/ 125 w 195"/>
                <a:gd name="T9" fmla="*/ 6 h 195"/>
                <a:gd name="T10" fmla="*/ 109 w 195"/>
                <a:gd name="T11" fmla="*/ 0 h 195"/>
                <a:gd name="T12" fmla="*/ 0 w 195"/>
                <a:gd name="T13" fmla="*/ 0 h 195"/>
                <a:gd name="T14" fmla="*/ 0 w 195"/>
                <a:gd name="T15" fmla="*/ 43 h 195"/>
                <a:gd name="T16" fmla="*/ 120 w 195"/>
                <a:gd name="T17" fmla="*/ 43 h 195"/>
                <a:gd name="T18" fmla="*/ 152 w 195"/>
                <a:gd name="T19" fmla="*/ 76 h 195"/>
                <a:gd name="T20" fmla="*/ 152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152" y="195"/>
                  </a:moveTo>
                  <a:cubicBezTo>
                    <a:pt x="195" y="195"/>
                    <a:pt x="195" y="195"/>
                    <a:pt x="195" y="195"/>
                  </a:cubicBezTo>
                  <a:cubicBezTo>
                    <a:pt x="195" y="86"/>
                    <a:pt x="195" y="86"/>
                    <a:pt x="195" y="86"/>
                  </a:cubicBezTo>
                  <a:cubicBezTo>
                    <a:pt x="195" y="80"/>
                    <a:pt x="193" y="74"/>
                    <a:pt x="189" y="70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1" y="2"/>
                    <a:pt x="115" y="0"/>
                    <a:pt x="10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20" y="43"/>
                    <a:pt x="120" y="43"/>
                    <a:pt x="120" y="43"/>
                  </a:cubicBezTo>
                  <a:cubicBezTo>
                    <a:pt x="137" y="43"/>
                    <a:pt x="152" y="58"/>
                    <a:pt x="152" y="76"/>
                  </a:cubicBezTo>
                  <a:lnTo>
                    <a:pt x="152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28">
              <a:extLst>
                <a:ext uri="{FF2B5EF4-FFF2-40B4-BE49-F238E27FC236}">
                  <a16:creationId xmlns:a16="http://schemas.microsoft.com/office/drawing/2014/main" xmlns="" id="{ACFCB3F0-5EFF-40CF-8EB1-EF3E3C655BB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914" y="3350"/>
              <a:ext cx="389" cy="390"/>
            </a:xfrm>
            <a:custGeom>
              <a:avLst/>
              <a:gdLst>
                <a:gd name="T0" fmla="*/ 44 w 195"/>
                <a:gd name="T1" fmla="*/ 195 h 195"/>
                <a:gd name="T2" fmla="*/ 0 w 195"/>
                <a:gd name="T3" fmla="*/ 195 h 195"/>
                <a:gd name="T4" fmla="*/ 0 w 195"/>
                <a:gd name="T5" fmla="*/ 86 h 195"/>
                <a:gd name="T6" fmla="*/ 7 w 195"/>
                <a:gd name="T7" fmla="*/ 70 h 195"/>
                <a:gd name="T8" fmla="*/ 71 w 195"/>
                <a:gd name="T9" fmla="*/ 6 h 195"/>
                <a:gd name="T10" fmla="*/ 86 w 195"/>
                <a:gd name="T11" fmla="*/ 0 h 195"/>
                <a:gd name="T12" fmla="*/ 195 w 195"/>
                <a:gd name="T13" fmla="*/ 0 h 195"/>
                <a:gd name="T14" fmla="*/ 195 w 195"/>
                <a:gd name="T15" fmla="*/ 43 h 195"/>
                <a:gd name="T16" fmla="*/ 76 w 195"/>
                <a:gd name="T17" fmla="*/ 43 h 195"/>
                <a:gd name="T18" fmla="*/ 44 w 195"/>
                <a:gd name="T19" fmla="*/ 76 h 195"/>
                <a:gd name="T20" fmla="*/ 44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44" y="195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0"/>
                    <a:pt x="3" y="74"/>
                    <a:pt x="7" y="70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5" y="2"/>
                    <a:pt x="80" y="0"/>
                    <a:pt x="86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195" y="43"/>
                    <a:pt x="195" y="43"/>
                    <a:pt x="195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58" y="43"/>
                    <a:pt x="44" y="58"/>
                    <a:pt x="44" y="76"/>
                  </a:cubicBezTo>
                  <a:lnTo>
                    <a:pt x="44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B512E478-DB41-46E1-8189-B9EBB22C41C6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27" name="Group 21">
              <a:extLst>
                <a:ext uri="{FF2B5EF4-FFF2-40B4-BE49-F238E27FC236}">
                  <a16:creationId xmlns:a16="http://schemas.microsoft.com/office/drawing/2014/main" xmlns="" id="{B4B4BF36-AA22-43C5-A6C9-F0818CA749E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23" name="Line 22">
                <a:extLst>
                  <a:ext uri="{FF2B5EF4-FFF2-40B4-BE49-F238E27FC236}">
                    <a16:creationId xmlns:a16="http://schemas.microsoft.com/office/drawing/2014/main" xmlns="" id="{F1BF5C46-F408-43E6-8E48-CC91F9D913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23">
                <a:extLst>
                  <a:ext uri="{FF2B5EF4-FFF2-40B4-BE49-F238E27FC236}">
                    <a16:creationId xmlns:a16="http://schemas.microsoft.com/office/drawing/2014/main" xmlns="" id="{AD24ECC1-9574-4DCF-B91C-09EB7D2BE6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24">
                <a:extLst>
                  <a:ext uri="{FF2B5EF4-FFF2-40B4-BE49-F238E27FC236}">
                    <a16:creationId xmlns:a16="http://schemas.microsoft.com/office/drawing/2014/main" xmlns="" id="{2E2F1A45-9209-4E6C-8B7B-48773A3469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25">
                <a:extLst>
                  <a:ext uri="{FF2B5EF4-FFF2-40B4-BE49-F238E27FC236}">
                    <a16:creationId xmlns:a16="http://schemas.microsoft.com/office/drawing/2014/main" xmlns="" id="{967D6D62-AEA1-499F-A34B-9C68BF2E15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26">
                <a:extLst>
                  <a:ext uri="{FF2B5EF4-FFF2-40B4-BE49-F238E27FC236}">
                    <a16:creationId xmlns:a16="http://schemas.microsoft.com/office/drawing/2014/main" xmlns="" id="{33C1B241-0E76-4E09-A452-8EA2927718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27">
                <a:extLst>
                  <a:ext uri="{FF2B5EF4-FFF2-40B4-BE49-F238E27FC236}">
                    <a16:creationId xmlns:a16="http://schemas.microsoft.com/office/drawing/2014/main" xmlns="" id="{2D378E8F-BCFC-4286-AC63-4A460FDD33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28">
                <a:extLst>
                  <a:ext uri="{FF2B5EF4-FFF2-40B4-BE49-F238E27FC236}">
                    <a16:creationId xmlns:a16="http://schemas.microsoft.com/office/drawing/2014/main" xmlns="" id="{545F6C1C-BB2B-43B1-8B3D-0BEB758757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31">
                <a:extLst>
                  <a:ext uri="{FF2B5EF4-FFF2-40B4-BE49-F238E27FC236}">
                    <a16:creationId xmlns:a16="http://schemas.microsoft.com/office/drawing/2014/main" xmlns="" id="{BAF96032-272B-4F1F-A861-6817A002B2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32">
                <a:extLst>
                  <a:ext uri="{FF2B5EF4-FFF2-40B4-BE49-F238E27FC236}">
                    <a16:creationId xmlns:a16="http://schemas.microsoft.com/office/drawing/2014/main" xmlns="" id="{8F661BCC-26F1-4ACD-B68B-B069124423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33">
                <a:extLst>
                  <a:ext uri="{FF2B5EF4-FFF2-40B4-BE49-F238E27FC236}">
                    <a16:creationId xmlns:a16="http://schemas.microsoft.com/office/drawing/2014/main" xmlns="" id="{70FE77F0-6F6C-42AA-A462-FF4A822AE1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34">
                <a:extLst>
                  <a:ext uri="{FF2B5EF4-FFF2-40B4-BE49-F238E27FC236}">
                    <a16:creationId xmlns:a16="http://schemas.microsoft.com/office/drawing/2014/main" xmlns="" id="{01CC4CC0-6D8F-4D54-BB14-C69B989ECF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35">
                <a:extLst>
                  <a:ext uri="{FF2B5EF4-FFF2-40B4-BE49-F238E27FC236}">
                    <a16:creationId xmlns:a16="http://schemas.microsoft.com/office/drawing/2014/main" xmlns="" id="{F3EC2E02-78CA-44FE-A12B-69468429D1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36">
                <a:extLst>
                  <a:ext uri="{FF2B5EF4-FFF2-40B4-BE49-F238E27FC236}">
                    <a16:creationId xmlns:a16="http://schemas.microsoft.com/office/drawing/2014/main" xmlns="" id="{DB2220DD-4759-4025-B3C5-FA43552189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37">
                <a:extLst>
                  <a:ext uri="{FF2B5EF4-FFF2-40B4-BE49-F238E27FC236}">
                    <a16:creationId xmlns:a16="http://schemas.microsoft.com/office/drawing/2014/main" xmlns="" id="{550ABED3-F536-41D3-B913-21B3B210D8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38">
                <a:extLst>
                  <a:ext uri="{FF2B5EF4-FFF2-40B4-BE49-F238E27FC236}">
                    <a16:creationId xmlns:a16="http://schemas.microsoft.com/office/drawing/2014/main" xmlns="" id="{5FE2AFDC-4665-4A6F-84A9-A4DCEFDC79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38">
                <a:extLst>
                  <a:ext uri="{FF2B5EF4-FFF2-40B4-BE49-F238E27FC236}">
                    <a16:creationId xmlns:a16="http://schemas.microsoft.com/office/drawing/2014/main" xmlns="" id="{67449C17-9570-497D-AF16-D4D0EC84F9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8" name="Group 21">
              <a:extLst>
                <a:ext uri="{FF2B5EF4-FFF2-40B4-BE49-F238E27FC236}">
                  <a16:creationId xmlns:a16="http://schemas.microsoft.com/office/drawing/2014/main" xmlns="" id="{0AA8D3F9-5A28-4CDB-933C-94F3672F0F9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07" name="Line 22">
                <a:extLst>
                  <a:ext uri="{FF2B5EF4-FFF2-40B4-BE49-F238E27FC236}">
                    <a16:creationId xmlns:a16="http://schemas.microsoft.com/office/drawing/2014/main" xmlns="" id="{F65F7380-1A73-4B58-9C3F-B4FCCD6FC5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23">
                <a:extLst>
                  <a:ext uri="{FF2B5EF4-FFF2-40B4-BE49-F238E27FC236}">
                    <a16:creationId xmlns:a16="http://schemas.microsoft.com/office/drawing/2014/main" xmlns="" id="{0F715898-71E6-4696-BC6C-2E8B845628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24">
                <a:extLst>
                  <a:ext uri="{FF2B5EF4-FFF2-40B4-BE49-F238E27FC236}">
                    <a16:creationId xmlns:a16="http://schemas.microsoft.com/office/drawing/2014/main" xmlns="" id="{97448121-0B4F-47BB-AE4E-AE83224228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25">
                <a:extLst>
                  <a:ext uri="{FF2B5EF4-FFF2-40B4-BE49-F238E27FC236}">
                    <a16:creationId xmlns:a16="http://schemas.microsoft.com/office/drawing/2014/main" xmlns="" id="{0A685B29-0806-467C-9453-8E73605EDE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26">
                <a:extLst>
                  <a:ext uri="{FF2B5EF4-FFF2-40B4-BE49-F238E27FC236}">
                    <a16:creationId xmlns:a16="http://schemas.microsoft.com/office/drawing/2014/main" xmlns="" id="{7398CF1A-924B-48D6-8E81-CF1D731AD1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27">
                <a:extLst>
                  <a:ext uri="{FF2B5EF4-FFF2-40B4-BE49-F238E27FC236}">
                    <a16:creationId xmlns:a16="http://schemas.microsoft.com/office/drawing/2014/main" xmlns="" id="{21D7BDEF-0BEC-485D-BF22-4A054158DE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28">
                <a:extLst>
                  <a:ext uri="{FF2B5EF4-FFF2-40B4-BE49-F238E27FC236}">
                    <a16:creationId xmlns:a16="http://schemas.microsoft.com/office/drawing/2014/main" xmlns="" id="{3500AE10-5C65-402D-9241-62D16EF69A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31">
                <a:extLst>
                  <a:ext uri="{FF2B5EF4-FFF2-40B4-BE49-F238E27FC236}">
                    <a16:creationId xmlns:a16="http://schemas.microsoft.com/office/drawing/2014/main" xmlns="" id="{2D9EDF3F-4794-48F9-85AF-915B9D00C0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32">
                <a:extLst>
                  <a:ext uri="{FF2B5EF4-FFF2-40B4-BE49-F238E27FC236}">
                    <a16:creationId xmlns:a16="http://schemas.microsoft.com/office/drawing/2014/main" xmlns="" id="{715D4912-DE85-4A87-B921-836C72ADF9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33">
                <a:extLst>
                  <a:ext uri="{FF2B5EF4-FFF2-40B4-BE49-F238E27FC236}">
                    <a16:creationId xmlns:a16="http://schemas.microsoft.com/office/drawing/2014/main" xmlns="" id="{5D0CA0B4-64C3-4F4F-9532-2AF6FCC346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34">
                <a:extLst>
                  <a:ext uri="{FF2B5EF4-FFF2-40B4-BE49-F238E27FC236}">
                    <a16:creationId xmlns:a16="http://schemas.microsoft.com/office/drawing/2014/main" xmlns="" id="{CD1C272E-CC34-4106-B145-20CA2F99AF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35">
                <a:extLst>
                  <a:ext uri="{FF2B5EF4-FFF2-40B4-BE49-F238E27FC236}">
                    <a16:creationId xmlns:a16="http://schemas.microsoft.com/office/drawing/2014/main" xmlns="" id="{60AF7685-1B5B-4A75-B0FE-C6FA67AE29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36">
                <a:extLst>
                  <a:ext uri="{FF2B5EF4-FFF2-40B4-BE49-F238E27FC236}">
                    <a16:creationId xmlns:a16="http://schemas.microsoft.com/office/drawing/2014/main" xmlns="" id="{9F2DD2B0-98F9-41EA-BB61-B264F7919E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37">
                <a:extLst>
                  <a:ext uri="{FF2B5EF4-FFF2-40B4-BE49-F238E27FC236}">
                    <a16:creationId xmlns:a16="http://schemas.microsoft.com/office/drawing/2014/main" xmlns="" id="{906A9795-FD90-4F8B-940F-1AF93F3E77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38">
                <a:extLst>
                  <a:ext uri="{FF2B5EF4-FFF2-40B4-BE49-F238E27FC236}">
                    <a16:creationId xmlns:a16="http://schemas.microsoft.com/office/drawing/2014/main" xmlns="" id="{92719D96-BC1F-4974-9A85-72995EA699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38">
                <a:extLst>
                  <a:ext uri="{FF2B5EF4-FFF2-40B4-BE49-F238E27FC236}">
                    <a16:creationId xmlns:a16="http://schemas.microsoft.com/office/drawing/2014/main" xmlns="" id="{0BEA71DC-233F-4183-9C7B-83583B1AF8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9" name="Group 41">
              <a:extLst>
                <a:ext uri="{FF2B5EF4-FFF2-40B4-BE49-F238E27FC236}">
                  <a16:creationId xmlns:a16="http://schemas.microsoft.com/office/drawing/2014/main" xmlns="" id="{6897D3AB-E48C-4A6B-B902-6AB495CE530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81" name="Line 42">
                <a:extLst>
                  <a:ext uri="{FF2B5EF4-FFF2-40B4-BE49-F238E27FC236}">
                    <a16:creationId xmlns:a16="http://schemas.microsoft.com/office/drawing/2014/main" xmlns="" id="{A1A73A59-DD34-425E-9451-3947F797A0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" name="Line 43">
                <a:extLst>
                  <a:ext uri="{FF2B5EF4-FFF2-40B4-BE49-F238E27FC236}">
                    <a16:creationId xmlns:a16="http://schemas.microsoft.com/office/drawing/2014/main" xmlns="" id="{E09E2C76-1EB8-4839-8D5C-0CA7918130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" name="Line 44">
                <a:extLst>
                  <a:ext uri="{FF2B5EF4-FFF2-40B4-BE49-F238E27FC236}">
                    <a16:creationId xmlns:a16="http://schemas.microsoft.com/office/drawing/2014/main" xmlns="" id="{2F46CB9D-193F-42EF-9AF9-F129E94924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4" name="Line 45">
                <a:extLst>
                  <a:ext uri="{FF2B5EF4-FFF2-40B4-BE49-F238E27FC236}">
                    <a16:creationId xmlns:a16="http://schemas.microsoft.com/office/drawing/2014/main" xmlns="" id="{E9A4851E-6DD4-4F6D-8476-24D5D2A2E8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" name="Line 46">
                <a:extLst>
                  <a:ext uri="{FF2B5EF4-FFF2-40B4-BE49-F238E27FC236}">
                    <a16:creationId xmlns:a16="http://schemas.microsoft.com/office/drawing/2014/main" xmlns="" id="{2A989C9D-2FC4-4CDF-9E2D-260E96A44E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" name="Line 47">
                <a:extLst>
                  <a:ext uri="{FF2B5EF4-FFF2-40B4-BE49-F238E27FC236}">
                    <a16:creationId xmlns:a16="http://schemas.microsoft.com/office/drawing/2014/main" xmlns="" id="{D2E28A27-884F-4BE1-B085-6D36675244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" name="Line 48">
                <a:extLst>
                  <a:ext uri="{FF2B5EF4-FFF2-40B4-BE49-F238E27FC236}">
                    <a16:creationId xmlns:a16="http://schemas.microsoft.com/office/drawing/2014/main" xmlns="" id="{DEF0D1FB-F464-4885-9334-52DEF40F34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Line 49">
                <a:extLst>
                  <a:ext uri="{FF2B5EF4-FFF2-40B4-BE49-F238E27FC236}">
                    <a16:creationId xmlns:a16="http://schemas.microsoft.com/office/drawing/2014/main" xmlns="" id="{7643E7C4-3A45-4611-B1F5-6849426008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Line 50">
                <a:extLst>
                  <a:ext uri="{FF2B5EF4-FFF2-40B4-BE49-F238E27FC236}">
                    <a16:creationId xmlns:a16="http://schemas.microsoft.com/office/drawing/2014/main" xmlns="" id="{7B6CF185-07D6-484A-AB5C-BED7C7D4CF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" name="Line 51">
                <a:extLst>
                  <a:ext uri="{FF2B5EF4-FFF2-40B4-BE49-F238E27FC236}">
                    <a16:creationId xmlns:a16="http://schemas.microsoft.com/office/drawing/2014/main" xmlns="" id="{79AFA028-A9E7-434B-B633-170FE7FAED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Line 52">
                <a:extLst>
                  <a:ext uri="{FF2B5EF4-FFF2-40B4-BE49-F238E27FC236}">
                    <a16:creationId xmlns:a16="http://schemas.microsoft.com/office/drawing/2014/main" xmlns="" id="{7712A904-78B8-46F8-A85D-6E675F438A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Line 53">
                <a:extLst>
                  <a:ext uri="{FF2B5EF4-FFF2-40B4-BE49-F238E27FC236}">
                    <a16:creationId xmlns:a16="http://schemas.microsoft.com/office/drawing/2014/main" xmlns="" id="{C8586F47-C9B1-4A4F-B25F-38001F1D41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Line 54">
                <a:extLst>
                  <a:ext uri="{FF2B5EF4-FFF2-40B4-BE49-F238E27FC236}">
                    <a16:creationId xmlns:a16="http://schemas.microsoft.com/office/drawing/2014/main" xmlns="" id="{10E5E52F-1DA2-4608-BF84-42C77AF87E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Line 55">
                <a:extLst>
                  <a:ext uri="{FF2B5EF4-FFF2-40B4-BE49-F238E27FC236}">
                    <a16:creationId xmlns:a16="http://schemas.microsoft.com/office/drawing/2014/main" xmlns="" id="{2E417186-E3A6-45AD-9404-371C6D9B75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Line 56">
                <a:extLst>
                  <a:ext uri="{FF2B5EF4-FFF2-40B4-BE49-F238E27FC236}">
                    <a16:creationId xmlns:a16="http://schemas.microsoft.com/office/drawing/2014/main" xmlns="" id="{18A9AE2E-8C02-45DD-B754-978D9EED18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Line 57">
                <a:extLst>
                  <a:ext uri="{FF2B5EF4-FFF2-40B4-BE49-F238E27FC236}">
                    <a16:creationId xmlns:a16="http://schemas.microsoft.com/office/drawing/2014/main" xmlns="" id="{2D70B276-095B-4C8F-B961-118F2EC5B1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Line 58">
                <a:extLst>
                  <a:ext uri="{FF2B5EF4-FFF2-40B4-BE49-F238E27FC236}">
                    <a16:creationId xmlns:a16="http://schemas.microsoft.com/office/drawing/2014/main" xmlns="" id="{077B5EF5-04B7-4875-88AA-5B777C9407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" name="Line 59">
                <a:extLst>
                  <a:ext uri="{FF2B5EF4-FFF2-40B4-BE49-F238E27FC236}">
                    <a16:creationId xmlns:a16="http://schemas.microsoft.com/office/drawing/2014/main" xmlns="" id="{4A418574-FDA4-484A-BCE6-55C82FC8D2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Line 60">
                <a:extLst>
                  <a:ext uri="{FF2B5EF4-FFF2-40B4-BE49-F238E27FC236}">
                    <a16:creationId xmlns:a16="http://schemas.microsoft.com/office/drawing/2014/main" xmlns="" id="{0B248F9C-3E22-439A-9811-F06C5DD82B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" name="Line 61">
                <a:extLst>
                  <a:ext uri="{FF2B5EF4-FFF2-40B4-BE49-F238E27FC236}">
                    <a16:creationId xmlns:a16="http://schemas.microsoft.com/office/drawing/2014/main" xmlns="" id="{BA55C329-8B5E-48EB-8323-404FECCD8E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62">
                <a:extLst>
                  <a:ext uri="{FF2B5EF4-FFF2-40B4-BE49-F238E27FC236}">
                    <a16:creationId xmlns:a16="http://schemas.microsoft.com/office/drawing/2014/main" xmlns="" id="{3B54ABE2-90C1-480E-ADA8-C5E4085031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63">
                <a:extLst>
                  <a:ext uri="{FF2B5EF4-FFF2-40B4-BE49-F238E27FC236}">
                    <a16:creationId xmlns:a16="http://schemas.microsoft.com/office/drawing/2014/main" xmlns="" id="{D0FD70DD-B8B9-4280-9D36-B8C09BC48E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64">
                <a:extLst>
                  <a:ext uri="{FF2B5EF4-FFF2-40B4-BE49-F238E27FC236}">
                    <a16:creationId xmlns:a16="http://schemas.microsoft.com/office/drawing/2014/main" xmlns="" id="{35A4872D-646B-489F-B0A7-5FA4B34BA7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65">
                <a:extLst>
                  <a:ext uri="{FF2B5EF4-FFF2-40B4-BE49-F238E27FC236}">
                    <a16:creationId xmlns:a16="http://schemas.microsoft.com/office/drawing/2014/main" xmlns="" id="{4865454E-9E90-4F95-954B-765C11E797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:a16="http://schemas.microsoft.com/office/drawing/2014/main" xmlns="" id="{2B37BCB6-BE44-4799-B90B-FF9707FBCD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06" name="Line 43">
                <a:extLst>
                  <a:ext uri="{FF2B5EF4-FFF2-40B4-BE49-F238E27FC236}">
                    <a16:creationId xmlns:a16="http://schemas.microsoft.com/office/drawing/2014/main" xmlns="" id="{933CF16E-1B0B-447A-A109-B32CF53E20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0" name="Group 41">
              <a:extLst>
                <a:ext uri="{FF2B5EF4-FFF2-40B4-BE49-F238E27FC236}">
                  <a16:creationId xmlns:a16="http://schemas.microsoft.com/office/drawing/2014/main" xmlns="" id="{0B843D7C-78EF-4C06-BD9F-BB0372CB453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31" name="Line 42">
                <a:extLst>
                  <a:ext uri="{FF2B5EF4-FFF2-40B4-BE49-F238E27FC236}">
                    <a16:creationId xmlns:a16="http://schemas.microsoft.com/office/drawing/2014/main" xmlns="" id="{2BD63CBD-C414-4D3B-9374-7B38A5A5AD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Line 43">
                <a:extLst>
                  <a:ext uri="{FF2B5EF4-FFF2-40B4-BE49-F238E27FC236}">
                    <a16:creationId xmlns:a16="http://schemas.microsoft.com/office/drawing/2014/main" xmlns="" id="{0B48CD8C-A3B0-41D8-A3C5-4B6D3141AA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Line 44">
                <a:extLst>
                  <a:ext uri="{FF2B5EF4-FFF2-40B4-BE49-F238E27FC236}">
                    <a16:creationId xmlns:a16="http://schemas.microsoft.com/office/drawing/2014/main" xmlns="" id="{4A5D6A9C-AFF7-46E0-BC53-B7382B17B3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Line 45">
                <a:extLst>
                  <a:ext uri="{FF2B5EF4-FFF2-40B4-BE49-F238E27FC236}">
                    <a16:creationId xmlns:a16="http://schemas.microsoft.com/office/drawing/2014/main" xmlns="" id="{6B03746D-6748-4016-8530-12923E4121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Line 46">
                <a:extLst>
                  <a:ext uri="{FF2B5EF4-FFF2-40B4-BE49-F238E27FC236}">
                    <a16:creationId xmlns:a16="http://schemas.microsoft.com/office/drawing/2014/main" xmlns="" id="{6C32F4D6-5511-4C98-A03D-6AE3A098F8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Line 47">
                <a:extLst>
                  <a:ext uri="{FF2B5EF4-FFF2-40B4-BE49-F238E27FC236}">
                    <a16:creationId xmlns:a16="http://schemas.microsoft.com/office/drawing/2014/main" xmlns="" id="{999679E8-E623-4B59-9539-BA323CCAEB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Line 48">
                <a:extLst>
                  <a:ext uri="{FF2B5EF4-FFF2-40B4-BE49-F238E27FC236}">
                    <a16:creationId xmlns:a16="http://schemas.microsoft.com/office/drawing/2014/main" xmlns="" id="{0DDDCE8A-93AE-4AA8-9700-F516D0AC5D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Line 49">
                <a:extLst>
                  <a:ext uri="{FF2B5EF4-FFF2-40B4-BE49-F238E27FC236}">
                    <a16:creationId xmlns:a16="http://schemas.microsoft.com/office/drawing/2014/main" xmlns="" id="{DFC4E7B1-2CED-4E39-9397-779115AE83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Line 50">
                <a:extLst>
                  <a:ext uri="{FF2B5EF4-FFF2-40B4-BE49-F238E27FC236}">
                    <a16:creationId xmlns:a16="http://schemas.microsoft.com/office/drawing/2014/main" xmlns="" id="{31D15137-1558-4188-9CBF-CDC2E903DD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Line 51">
                <a:extLst>
                  <a:ext uri="{FF2B5EF4-FFF2-40B4-BE49-F238E27FC236}">
                    <a16:creationId xmlns:a16="http://schemas.microsoft.com/office/drawing/2014/main" xmlns="" id="{C42C1A6B-E8EF-4E7B-92AC-F4F5AFDC53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Line 52">
                <a:extLst>
                  <a:ext uri="{FF2B5EF4-FFF2-40B4-BE49-F238E27FC236}">
                    <a16:creationId xmlns:a16="http://schemas.microsoft.com/office/drawing/2014/main" xmlns="" id="{6307BCDD-BCD7-4565-85F2-26509A1803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Line 53">
                <a:extLst>
                  <a:ext uri="{FF2B5EF4-FFF2-40B4-BE49-F238E27FC236}">
                    <a16:creationId xmlns:a16="http://schemas.microsoft.com/office/drawing/2014/main" xmlns="" id="{E0C5A4D2-2A36-4AFF-B626-DDCCEF4C17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Line 54">
                <a:extLst>
                  <a:ext uri="{FF2B5EF4-FFF2-40B4-BE49-F238E27FC236}">
                    <a16:creationId xmlns:a16="http://schemas.microsoft.com/office/drawing/2014/main" xmlns="" id="{29270D0B-8763-4352-9AD3-C8E283BAED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Line 55">
                <a:extLst>
                  <a:ext uri="{FF2B5EF4-FFF2-40B4-BE49-F238E27FC236}">
                    <a16:creationId xmlns:a16="http://schemas.microsoft.com/office/drawing/2014/main" xmlns="" id="{F5812637-DB52-4D75-8E51-2B29670517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Line 56">
                <a:extLst>
                  <a:ext uri="{FF2B5EF4-FFF2-40B4-BE49-F238E27FC236}">
                    <a16:creationId xmlns:a16="http://schemas.microsoft.com/office/drawing/2014/main" xmlns="" id="{FF36F360-BDFD-40BF-9557-98F7D51407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Line 57">
                <a:extLst>
                  <a:ext uri="{FF2B5EF4-FFF2-40B4-BE49-F238E27FC236}">
                    <a16:creationId xmlns:a16="http://schemas.microsoft.com/office/drawing/2014/main" xmlns="" id="{2547237C-1292-4917-89AF-A2FA90BB36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Line 58">
                <a:extLst>
                  <a:ext uri="{FF2B5EF4-FFF2-40B4-BE49-F238E27FC236}">
                    <a16:creationId xmlns:a16="http://schemas.microsoft.com/office/drawing/2014/main" xmlns="" id="{4ABF4B7C-2DCD-4111-A25C-2A097AD6CD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Line 59">
                <a:extLst>
                  <a:ext uri="{FF2B5EF4-FFF2-40B4-BE49-F238E27FC236}">
                    <a16:creationId xmlns:a16="http://schemas.microsoft.com/office/drawing/2014/main" xmlns="" id="{CD30D9B8-5A72-4DC8-A748-A0245A0E45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Line 60">
                <a:extLst>
                  <a:ext uri="{FF2B5EF4-FFF2-40B4-BE49-F238E27FC236}">
                    <a16:creationId xmlns:a16="http://schemas.microsoft.com/office/drawing/2014/main" xmlns="" id="{3F652794-D0A0-49A8-879A-280639A110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Line 61">
                <a:extLst>
                  <a:ext uri="{FF2B5EF4-FFF2-40B4-BE49-F238E27FC236}">
                    <a16:creationId xmlns:a16="http://schemas.microsoft.com/office/drawing/2014/main" xmlns="" id="{1CF38F48-84D7-4319-B5E4-C74C351426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Line 62">
                <a:extLst>
                  <a:ext uri="{FF2B5EF4-FFF2-40B4-BE49-F238E27FC236}">
                    <a16:creationId xmlns:a16="http://schemas.microsoft.com/office/drawing/2014/main" xmlns="" id="{9C8CAC67-00A4-4FCC-904B-896787EB5A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Line 63">
                <a:extLst>
                  <a:ext uri="{FF2B5EF4-FFF2-40B4-BE49-F238E27FC236}">
                    <a16:creationId xmlns:a16="http://schemas.microsoft.com/office/drawing/2014/main" xmlns="" id="{7EFF96D5-07B6-491F-AB62-301E1899BA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Line 64">
                <a:extLst>
                  <a:ext uri="{FF2B5EF4-FFF2-40B4-BE49-F238E27FC236}">
                    <a16:creationId xmlns:a16="http://schemas.microsoft.com/office/drawing/2014/main" xmlns="" id="{ED5A210A-C07C-4C97-8A14-23E875E506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Line 65">
                <a:extLst>
                  <a:ext uri="{FF2B5EF4-FFF2-40B4-BE49-F238E27FC236}">
                    <a16:creationId xmlns:a16="http://schemas.microsoft.com/office/drawing/2014/main" xmlns="" id="{9384EDCB-49D5-4E1E-9E3F-E05A54C535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Line 44">
                <a:extLst>
                  <a:ext uri="{FF2B5EF4-FFF2-40B4-BE49-F238E27FC236}">
                    <a16:creationId xmlns:a16="http://schemas.microsoft.com/office/drawing/2014/main" xmlns="" id="{83726EB7-23F4-4A87-A9D9-75047E7A78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Line 43">
                <a:extLst>
                  <a:ext uri="{FF2B5EF4-FFF2-40B4-BE49-F238E27FC236}">
                    <a16:creationId xmlns:a16="http://schemas.microsoft.com/office/drawing/2014/main" xmlns="" id="{80ECB506-0674-448C-B130-A8B8DAA7CA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130612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cream">
    <p:bg bwMode="gray"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4">
            <a:extLst>
              <a:ext uri="{FF2B5EF4-FFF2-40B4-BE49-F238E27FC236}">
                <a16:creationId xmlns:a16="http://schemas.microsoft.com/office/drawing/2014/main" xmlns="" id="{AD8ABC7A-2845-4B14-AD2E-99803B943803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765176" y="911225"/>
            <a:ext cx="10658475" cy="5026025"/>
            <a:chOff x="482" y="574"/>
            <a:chExt cx="6714" cy="3166"/>
          </a:xfrm>
          <a:solidFill>
            <a:srgbClr val="2175D9"/>
          </a:solidFill>
        </p:grpSpPr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xmlns="" id="{B75946E8-6C94-4DC4-914C-B087074F41CD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750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1"/>
                    <a:pt x="30" y="43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7">
              <a:extLst>
                <a:ext uri="{FF2B5EF4-FFF2-40B4-BE49-F238E27FC236}">
                  <a16:creationId xmlns:a16="http://schemas.microsoft.com/office/drawing/2014/main" xmlns="" id="{7FE1D10E-9FCE-42D8-AB6E-EA6F4657028B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64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4 w 154"/>
                <a:gd name="T5" fmla="*/ 83 h 199"/>
                <a:gd name="T6" fmla="*/ 124 w 154"/>
                <a:gd name="T7" fmla="*/ 69 h 199"/>
                <a:gd name="T8" fmla="*/ 83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7 w 154"/>
                <a:gd name="T37" fmla="*/ 175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4" y="83"/>
                    <a:pt x="124" y="83"/>
                    <a:pt x="124" y="83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9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7" y="175"/>
                  </a:cubicBezTo>
                  <a:cubicBezTo>
                    <a:pt x="99" y="175"/>
                    <a:pt x="124" y="158"/>
                    <a:pt x="124" y="1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8">
              <a:extLst>
                <a:ext uri="{FF2B5EF4-FFF2-40B4-BE49-F238E27FC236}">
                  <a16:creationId xmlns:a16="http://schemas.microsoft.com/office/drawing/2014/main" xmlns="" id="{8CD7EF8A-4935-4E18-8EAD-77E7D713731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012" y="750"/>
              <a:ext cx="319" cy="390"/>
            </a:xfrm>
            <a:custGeom>
              <a:avLst/>
              <a:gdLst>
                <a:gd name="T0" fmla="*/ 0 w 160"/>
                <a:gd name="T1" fmla="*/ 3 h 195"/>
                <a:gd name="T2" fmla="*/ 31 w 160"/>
                <a:gd name="T3" fmla="*/ 3 h 195"/>
                <a:gd name="T4" fmla="*/ 31 w 160"/>
                <a:gd name="T5" fmla="*/ 34 h 195"/>
                <a:gd name="T6" fmla="*/ 93 w 160"/>
                <a:gd name="T7" fmla="*/ 0 h 195"/>
                <a:gd name="T8" fmla="*/ 160 w 160"/>
                <a:gd name="T9" fmla="*/ 78 h 195"/>
                <a:gd name="T10" fmla="*/ 160 w 160"/>
                <a:gd name="T11" fmla="*/ 195 h 195"/>
                <a:gd name="T12" fmla="*/ 130 w 160"/>
                <a:gd name="T13" fmla="*/ 195 h 195"/>
                <a:gd name="T14" fmla="*/ 130 w 160"/>
                <a:gd name="T15" fmla="*/ 75 h 195"/>
                <a:gd name="T16" fmla="*/ 84 w 160"/>
                <a:gd name="T17" fmla="*/ 27 h 195"/>
                <a:gd name="T18" fmla="*/ 31 w 160"/>
                <a:gd name="T19" fmla="*/ 79 h 195"/>
                <a:gd name="T20" fmla="*/ 31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40" y="16"/>
                    <a:pt x="61" y="0"/>
                    <a:pt x="93" y="0"/>
                  </a:cubicBezTo>
                  <a:cubicBezTo>
                    <a:pt x="132" y="0"/>
                    <a:pt x="160" y="22"/>
                    <a:pt x="160" y="78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30" y="195"/>
                    <a:pt x="130" y="195"/>
                    <a:pt x="130" y="195"/>
                  </a:cubicBezTo>
                  <a:cubicBezTo>
                    <a:pt x="130" y="75"/>
                    <a:pt x="130" y="75"/>
                    <a:pt x="130" y="75"/>
                  </a:cubicBezTo>
                  <a:cubicBezTo>
                    <a:pt x="130" y="42"/>
                    <a:pt x="115" y="27"/>
                    <a:pt x="84" y="27"/>
                  </a:cubicBezTo>
                  <a:cubicBezTo>
                    <a:pt x="56" y="27"/>
                    <a:pt x="31" y="45"/>
                    <a:pt x="31" y="79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9">
              <a:extLst>
                <a:ext uri="{FF2B5EF4-FFF2-40B4-BE49-F238E27FC236}">
                  <a16:creationId xmlns:a16="http://schemas.microsoft.com/office/drawing/2014/main" xmlns="" id="{01ADED37-238B-4918-A513-967BC071F9DA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1363" y="574"/>
              <a:ext cx="366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3 w 183"/>
                <a:gd name="T7" fmla="*/ 122 h 287"/>
                <a:gd name="T8" fmla="*/ 153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3 w 183"/>
                <a:gd name="T15" fmla="*/ 283 h 287"/>
                <a:gd name="T16" fmla="*/ 153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2" y="104"/>
                    <a:pt x="153" y="122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3" y="283"/>
                    <a:pt x="153" y="283"/>
                    <a:pt x="153" y="283"/>
                  </a:cubicBezTo>
                  <a:cubicBezTo>
                    <a:pt x="153" y="250"/>
                    <a:pt x="153" y="250"/>
                    <a:pt x="153" y="250"/>
                  </a:cubicBezTo>
                  <a:cubicBezTo>
                    <a:pt x="142" y="269"/>
                    <a:pt x="115" y="287"/>
                    <a:pt x="87" y="287"/>
                  </a:cubicBezTo>
                  <a:cubicBezTo>
                    <a:pt x="37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5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10">
              <a:extLst>
                <a:ext uri="{FF2B5EF4-FFF2-40B4-BE49-F238E27FC236}">
                  <a16:creationId xmlns:a16="http://schemas.microsoft.com/office/drawing/2014/main" xmlns="" id="{66E13C4D-6579-4CB2-AF6B-3BFAF4D72471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63" y="750"/>
              <a:ext cx="289" cy="398"/>
            </a:xfrm>
            <a:custGeom>
              <a:avLst/>
              <a:gdLst>
                <a:gd name="T0" fmla="*/ 0 w 145"/>
                <a:gd name="T1" fmla="*/ 136 h 199"/>
                <a:gd name="T2" fmla="*/ 29 w 145"/>
                <a:gd name="T3" fmla="*/ 136 h 199"/>
                <a:gd name="T4" fmla="*/ 75 w 145"/>
                <a:gd name="T5" fmla="*/ 173 h 199"/>
                <a:gd name="T6" fmla="*/ 116 w 145"/>
                <a:gd name="T7" fmla="*/ 143 h 199"/>
                <a:gd name="T8" fmla="*/ 72 w 145"/>
                <a:gd name="T9" fmla="*/ 111 h 199"/>
                <a:gd name="T10" fmla="*/ 5 w 145"/>
                <a:gd name="T11" fmla="*/ 54 h 199"/>
                <a:gd name="T12" fmla="*/ 70 w 145"/>
                <a:gd name="T13" fmla="*/ 0 h 199"/>
                <a:gd name="T14" fmla="*/ 139 w 145"/>
                <a:gd name="T15" fmla="*/ 56 h 199"/>
                <a:gd name="T16" fmla="*/ 110 w 145"/>
                <a:gd name="T17" fmla="*/ 56 h 199"/>
                <a:gd name="T18" fmla="*/ 69 w 145"/>
                <a:gd name="T19" fmla="*/ 25 h 199"/>
                <a:gd name="T20" fmla="*/ 33 w 145"/>
                <a:gd name="T21" fmla="*/ 53 h 199"/>
                <a:gd name="T22" fmla="*/ 78 w 145"/>
                <a:gd name="T23" fmla="*/ 83 h 199"/>
                <a:gd name="T24" fmla="*/ 145 w 145"/>
                <a:gd name="T25" fmla="*/ 140 h 199"/>
                <a:gd name="T26" fmla="*/ 75 w 145"/>
                <a:gd name="T27" fmla="*/ 199 h 199"/>
                <a:gd name="T28" fmla="*/ 0 w 145"/>
                <a:gd name="T29" fmla="*/ 13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5" h="199">
                  <a:moveTo>
                    <a:pt x="0" y="136"/>
                  </a:moveTo>
                  <a:cubicBezTo>
                    <a:pt x="29" y="136"/>
                    <a:pt x="29" y="136"/>
                    <a:pt x="29" y="136"/>
                  </a:cubicBezTo>
                  <a:cubicBezTo>
                    <a:pt x="32" y="159"/>
                    <a:pt x="44" y="173"/>
                    <a:pt x="75" y="173"/>
                  </a:cubicBezTo>
                  <a:cubicBezTo>
                    <a:pt x="104" y="173"/>
                    <a:pt x="116" y="164"/>
                    <a:pt x="116" y="143"/>
                  </a:cubicBezTo>
                  <a:cubicBezTo>
                    <a:pt x="116" y="123"/>
                    <a:pt x="101" y="116"/>
                    <a:pt x="72" y="111"/>
                  </a:cubicBezTo>
                  <a:cubicBezTo>
                    <a:pt x="22" y="101"/>
                    <a:pt x="5" y="88"/>
                    <a:pt x="5" y="54"/>
                  </a:cubicBezTo>
                  <a:cubicBezTo>
                    <a:pt x="5" y="18"/>
                    <a:pt x="40" y="0"/>
                    <a:pt x="70" y="0"/>
                  </a:cubicBezTo>
                  <a:cubicBezTo>
                    <a:pt x="104" y="0"/>
                    <a:pt x="134" y="14"/>
                    <a:pt x="139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05" y="35"/>
                    <a:pt x="94" y="25"/>
                    <a:pt x="69" y="25"/>
                  </a:cubicBezTo>
                  <a:cubicBezTo>
                    <a:pt x="47" y="25"/>
                    <a:pt x="33" y="36"/>
                    <a:pt x="33" y="53"/>
                  </a:cubicBezTo>
                  <a:cubicBezTo>
                    <a:pt x="33" y="70"/>
                    <a:pt x="43" y="77"/>
                    <a:pt x="78" y="83"/>
                  </a:cubicBezTo>
                  <a:cubicBezTo>
                    <a:pt x="117" y="91"/>
                    <a:pt x="145" y="100"/>
                    <a:pt x="145" y="140"/>
                  </a:cubicBezTo>
                  <a:cubicBezTo>
                    <a:pt x="145" y="175"/>
                    <a:pt x="122" y="199"/>
                    <a:pt x="75" y="199"/>
                  </a:cubicBezTo>
                  <a:cubicBezTo>
                    <a:pt x="29" y="199"/>
                    <a:pt x="1" y="176"/>
                    <a:pt x="0" y="1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11">
              <a:extLst>
                <a:ext uri="{FF2B5EF4-FFF2-40B4-BE49-F238E27FC236}">
                  <a16:creationId xmlns:a16="http://schemas.microsoft.com/office/drawing/2014/main" xmlns="" id="{2094456E-EBBE-472A-B238-EC7F66AFFFF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52" y="670"/>
              <a:ext cx="212" cy="476"/>
            </a:xfrm>
            <a:custGeom>
              <a:avLst/>
              <a:gdLst>
                <a:gd name="T0" fmla="*/ 28 w 106"/>
                <a:gd name="T1" fmla="*/ 187 h 238"/>
                <a:gd name="T2" fmla="*/ 28 w 106"/>
                <a:gd name="T3" fmla="*/ 69 h 238"/>
                <a:gd name="T4" fmla="*/ 0 w 106"/>
                <a:gd name="T5" fmla="*/ 69 h 238"/>
                <a:gd name="T6" fmla="*/ 0 w 106"/>
                <a:gd name="T7" fmla="*/ 43 h 238"/>
                <a:gd name="T8" fmla="*/ 28 w 106"/>
                <a:gd name="T9" fmla="*/ 43 h 238"/>
                <a:gd name="T10" fmla="*/ 28 w 106"/>
                <a:gd name="T11" fmla="*/ 0 h 238"/>
                <a:gd name="T12" fmla="*/ 58 w 106"/>
                <a:gd name="T13" fmla="*/ 0 h 238"/>
                <a:gd name="T14" fmla="*/ 58 w 106"/>
                <a:gd name="T15" fmla="*/ 43 h 238"/>
                <a:gd name="T16" fmla="*/ 103 w 106"/>
                <a:gd name="T17" fmla="*/ 43 h 238"/>
                <a:gd name="T18" fmla="*/ 103 w 106"/>
                <a:gd name="T19" fmla="*/ 69 h 238"/>
                <a:gd name="T20" fmla="*/ 58 w 106"/>
                <a:gd name="T21" fmla="*/ 69 h 238"/>
                <a:gd name="T22" fmla="*/ 58 w 106"/>
                <a:gd name="T23" fmla="*/ 184 h 238"/>
                <a:gd name="T24" fmla="*/ 82 w 106"/>
                <a:gd name="T25" fmla="*/ 212 h 238"/>
                <a:gd name="T26" fmla="*/ 106 w 106"/>
                <a:gd name="T27" fmla="*/ 208 h 238"/>
                <a:gd name="T28" fmla="*/ 106 w 106"/>
                <a:gd name="T29" fmla="*/ 234 h 238"/>
                <a:gd name="T30" fmla="*/ 80 w 106"/>
                <a:gd name="T31" fmla="*/ 238 h 238"/>
                <a:gd name="T32" fmla="*/ 28 w 106"/>
                <a:gd name="T33" fmla="*/ 187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6" h="238">
                  <a:moveTo>
                    <a:pt x="28" y="187"/>
                  </a:moveTo>
                  <a:cubicBezTo>
                    <a:pt x="28" y="69"/>
                    <a:pt x="28" y="69"/>
                    <a:pt x="28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69"/>
                    <a:pt x="103" y="69"/>
                    <a:pt x="103" y="69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58" y="184"/>
                    <a:pt x="58" y="184"/>
                    <a:pt x="58" y="184"/>
                  </a:cubicBezTo>
                  <a:cubicBezTo>
                    <a:pt x="58" y="203"/>
                    <a:pt x="67" y="212"/>
                    <a:pt x="82" y="212"/>
                  </a:cubicBezTo>
                  <a:cubicBezTo>
                    <a:pt x="92" y="212"/>
                    <a:pt x="99" y="211"/>
                    <a:pt x="106" y="208"/>
                  </a:cubicBezTo>
                  <a:cubicBezTo>
                    <a:pt x="106" y="234"/>
                    <a:pt x="106" y="234"/>
                    <a:pt x="106" y="234"/>
                  </a:cubicBezTo>
                  <a:cubicBezTo>
                    <a:pt x="100" y="236"/>
                    <a:pt x="92" y="238"/>
                    <a:pt x="80" y="238"/>
                  </a:cubicBezTo>
                  <a:cubicBezTo>
                    <a:pt x="45" y="238"/>
                    <a:pt x="28" y="217"/>
                    <a:pt x="28" y="1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12">
              <a:extLst>
                <a:ext uri="{FF2B5EF4-FFF2-40B4-BE49-F238E27FC236}">
                  <a16:creationId xmlns:a16="http://schemas.microsoft.com/office/drawing/2014/main" xmlns="" id="{746EADAC-8124-42F1-93A7-47C0CA998C93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282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3 w 154"/>
                <a:gd name="T5" fmla="*/ 83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5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3" y="83"/>
                    <a:pt x="123" y="83"/>
                    <a:pt x="123" y="83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6" y="175"/>
                  </a:cubicBezTo>
                  <a:cubicBezTo>
                    <a:pt x="99" y="175"/>
                    <a:pt x="123" y="158"/>
                    <a:pt x="123" y="1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13">
              <a:extLst>
                <a:ext uri="{FF2B5EF4-FFF2-40B4-BE49-F238E27FC236}">
                  <a16:creationId xmlns:a16="http://schemas.microsoft.com/office/drawing/2014/main" xmlns="" id="{B746546F-609F-47CF-B25D-2D7DD77EC663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624" y="574"/>
              <a:ext cx="365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2 w 183"/>
                <a:gd name="T7" fmla="*/ 122 h 287"/>
                <a:gd name="T8" fmla="*/ 152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2 w 183"/>
                <a:gd name="T15" fmla="*/ 283 h 287"/>
                <a:gd name="T16" fmla="*/ 152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1" y="104"/>
                    <a:pt x="152" y="122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2" y="283"/>
                    <a:pt x="152" y="283"/>
                    <a:pt x="152" y="283"/>
                  </a:cubicBezTo>
                  <a:cubicBezTo>
                    <a:pt x="152" y="250"/>
                    <a:pt x="152" y="250"/>
                    <a:pt x="152" y="250"/>
                  </a:cubicBezTo>
                  <a:cubicBezTo>
                    <a:pt x="141" y="269"/>
                    <a:pt x="115" y="287"/>
                    <a:pt x="87" y="287"/>
                  </a:cubicBezTo>
                  <a:cubicBezTo>
                    <a:pt x="36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4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14">
              <a:extLst>
                <a:ext uri="{FF2B5EF4-FFF2-40B4-BE49-F238E27FC236}">
                  <a16:creationId xmlns:a16="http://schemas.microsoft.com/office/drawing/2014/main" xmlns="" id="{9EFD9946-C43B-456C-9963-6A1A621F2861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54" y="1708"/>
              <a:ext cx="319" cy="568"/>
            </a:xfrm>
            <a:custGeom>
              <a:avLst/>
              <a:gdLst>
                <a:gd name="T0" fmla="*/ 0 w 160"/>
                <a:gd name="T1" fmla="*/ 0 h 284"/>
                <a:gd name="T2" fmla="*/ 30 w 160"/>
                <a:gd name="T3" fmla="*/ 0 h 284"/>
                <a:gd name="T4" fmla="*/ 30 w 160"/>
                <a:gd name="T5" fmla="*/ 123 h 284"/>
                <a:gd name="T6" fmla="*/ 92 w 160"/>
                <a:gd name="T7" fmla="*/ 89 h 284"/>
                <a:gd name="T8" fmla="*/ 160 w 160"/>
                <a:gd name="T9" fmla="*/ 166 h 284"/>
                <a:gd name="T10" fmla="*/ 160 w 160"/>
                <a:gd name="T11" fmla="*/ 284 h 284"/>
                <a:gd name="T12" fmla="*/ 129 w 160"/>
                <a:gd name="T13" fmla="*/ 284 h 284"/>
                <a:gd name="T14" fmla="*/ 129 w 160"/>
                <a:gd name="T15" fmla="*/ 164 h 284"/>
                <a:gd name="T16" fmla="*/ 84 w 160"/>
                <a:gd name="T17" fmla="*/ 115 h 284"/>
                <a:gd name="T18" fmla="*/ 30 w 160"/>
                <a:gd name="T19" fmla="*/ 168 h 284"/>
                <a:gd name="T20" fmla="*/ 30 w 160"/>
                <a:gd name="T21" fmla="*/ 284 h 284"/>
                <a:gd name="T22" fmla="*/ 0 w 160"/>
                <a:gd name="T23" fmla="*/ 284 h 284"/>
                <a:gd name="T24" fmla="*/ 0 w 160"/>
                <a:gd name="T25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284">
                  <a:moveTo>
                    <a:pt x="0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30" y="123"/>
                    <a:pt x="30" y="123"/>
                    <a:pt x="30" y="123"/>
                  </a:cubicBezTo>
                  <a:cubicBezTo>
                    <a:pt x="39" y="105"/>
                    <a:pt x="61" y="89"/>
                    <a:pt x="92" y="89"/>
                  </a:cubicBezTo>
                  <a:cubicBezTo>
                    <a:pt x="132" y="89"/>
                    <a:pt x="160" y="111"/>
                    <a:pt x="160" y="166"/>
                  </a:cubicBezTo>
                  <a:cubicBezTo>
                    <a:pt x="160" y="284"/>
                    <a:pt x="160" y="284"/>
                    <a:pt x="160" y="284"/>
                  </a:cubicBezTo>
                  <a:cubicBezTo>
                    <a:pt x="129" y="284"/>
                    <a:pt x="129" y="284"/>
                    <a:pt x="129" y="284"/>
                  </a:cubicBezTo>
                  <a:cubicBezTo>
                    <a:pt x="129" y="164"/>
                    <a:pt x="129" y="164"/>
                    <a:pt x="129" y="164"/>
                  </a:cubicBezTo>
                  <a:cubicBezTo>
                    <a:pt x="129" y="130"/>
                    <a:pt x="115" y="115"/>
                    <a:pt x="84" y="115"/>
                  </a:cubicBezTo>
                  <a:cubicBezTo>
                    <a:pt x="56" y="115"/>
                    <a:pt x="30" y="133"/>
                    <a:pt x="30" y="168"/>
                  </a:cubicBezTo>
                  <a:cubicBezTo>
                    <a:pt x="30" y="284"/>
                    <a:pt x="30" y="284"/>
                    <a:pt x="30" y="284"/>
                  </a:cubicBezTo>
                  <a:cubicBezTo>
                    <a:pt x="0" y="284"/>
                    <a:pt x="0" y="284"/>
                    <a:pt x="0" y="28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15">
              <a:extLst>
                <a:ext uri="{FF2B5EF4-FFF2-40B4-BE49-F238E27FC236}">
                  <a16:creationId xmlns:a16="http://schemas.microsoft.com/office/drawing/2014/main" xmlns="" id="{578B077A-5AE9-4B8E-ACFA-CC477CECA99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015" y="1892"/>
              <a:ext cx="316" cy="392"/>
            </a:xfrm>
            <a:custGeom>
              <a:avLst/>
              <a:gdLst>
                <a:gd name="T0" fmla="*/ 0 w 158"/>
                <a:gd name="T1" fmla="*/ 122 h 196"/>
                <a:gd name="T2" fmla="*/ 0 w 158"/>
                <a:gd name="T3" fmla="*/ 0 h 196"/>
                <a:gd name="T4" fmla="*/ 30 w 158"/>
                <a:gd name="T5" fmla="*/ 0 h 196"/>
                <a:gd name="T6" fmla="*/ 30 w 158"/>
                <a:gd name="T7" fmla="*/ 120 h 196"/>
                <a:gd name="T8" fmla="*/ 75 w 158"/>
                <a:gd name="T9" fmla="*/ 169 h 196"/>
                <a:gd name="T10" fmla="*/ 128 w 158"/>
                <a:gd name="T11" fmla="*/ 117 h 196"/>
                <a:gd name="T12" fmla="*/ 128 w 158"/>
                <a:gd name="T13" fmla="*/ 0 h 196"/>
                <a:gd name="T14" fmla="*/ 158 w 158"/>
                <a:gd name="T15" fmla="*/ 0 h 196"/>
                <a:gd name="T16" fmla="*/ 158 w 158"/>
                <a:gd name="T17" fmla="*/ 192 h 196"/>
                <a:gd name="T18" fmla="*/ 128 w 158"/>
                <a:gd name="T19" fmla="*/ 192 h 196"/>
                <a:gd name="T20" fmla="*/ 128 w 158"/>
                <a:gd name="T21" fmla="*/ 162 h 196"/>
                <a:gd name="T22" fmla="*/ 67 w 158"/>
                <a:gd name="T23" fmla="*/ 196 h 196"/>
                <a:gd name="T24" fmla="*/ 0 w 158"/>
                <a:gd name="T25" fmla="*/ 12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196">
                  <a:moveTo>
                    <a:pt x="0" y="12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30" y="154"/>
                    <a:pt x="45" y="169"/>
                    <a:pt x="75" y="169"/>
                  </a:cubicBezTo>
                  <a:cubicBezTo>
                    <a:pt x="102" y="169"/>
                    <a:pt x="128" y="151"/>
                    <a:pt x="128" y="117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58" y="192"/>
                    <a:pt x="158" y="192"/>
                    <a:pt x="158" y="192"/>
                  </a:cubicBezTo>
                  <a:cubicBezTo>
                    <a:pt x="128" y="192"/>
                    <a:pt x="128" y="192"/>
                    <a:pt x="128" y="192"/>
                  </a:cubicBezTo>
                  <a:cubicBezTo>
                    <a:pt x="128" y="162"/>
                    <a:pt x="128" y="162"/>
                    <a:pt x="128" y="162"/>
                  </a:cubicBezTo>
                  <a:cubicBezTo>
                    <a:pt x="119" y="180"/>
                    <a:pt x="98" y="196"/>
                    <a:pt x="67" y="196"/>
                  </a:cubicBezTo>
                  <a:cubicBezTo>
                    <a:pt x="29" y="196"/>
                    <a:pt x="0" y="175"/>
                    <a:pt x="0" y="122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16">
              <a:extLst>
                <a:ext uri="{FF2B5EF4-FFF2-40B4-BE49-F238E27FC236}">
                  <a16:creationId xmlns:a16="http://schemas.microsoft.com/office/drawing/2014/main" xmlns="" id="{CD4110CC-8193-4506-AF95-A981D32C417D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377" y="1886"/>
              <a:ext cx="547" cy="390"/>
            </a:xfrm>
            <a:custGeom>
              <a:avLst/>
              <a:gdLst>
                <a:gd name="T0" fmla="*/ 0 w 274"/>
                <a:gd name="T1" fmla="*/ 3 h 195"/>
                <a:gd name="T2" fmla="*/ 31 w 274"/>
                <a:gd name="T3" fmla="*/ 3 h 195"/>
                <a:gd name="T4" fmla="*/ 31 w 274"/>
                <a:gd name="T5" fmla="*/ 33 h 195"/>
                <a:gd name="T6" fmla="*/ 88 w 274"/>
                <a:gd name="T7" fmla="*/ 0 h 195"/>
                <a:gd name="T8" fmla="*/ 144 w 274"/>
                <a:gd name="T9" fmla="*/ 36 h 195"/>
                <a:gd name="T10" fmla="*/ 210 w 274"/>
                <a:gd name="T11" fmla="*/ 0 h 195"/>
                <a:gd name="T12" fmla="*/ 274 w 274"/>
                <a:gd name="T13" fmla="*/ 76 h 195"/>
                <a:gd name="T14" fmla="*/ 274 w 274"/>
                <a:gd name="T15" fmla="*/ 195 h 195"/>
                <a:gd name="T16" fmla="*/ 244 w 274"/>
                <a:gd name="T17" fmla="*/ 195 h 195"/>
                <a:gd name="T18" fmla="*/ 244 w 274"/>
                <a:gd name="T19" fmla="*/ 74 h 195"/>
                <a:gd name="T20" fmla="*/ 203 w 274"/>
                <a:gd name="T21" fmla="*/ 26 h 195"/>
                <a:gd name="T22" fmla="*/ 152 w 274"/>
                <a:gd name="T23" fmla="*/ 78 h 195"/>
                <a:gd name="T24" fmla="*/ 152 w 274"/>
                <a:gd name="T25" fmla="*/ 195 h 195"/>
                <a:gd name="T26" fmla="*/ 122 w 274"/>
                <a:gd name="T27" fmla="*/ 195 h 195"/>
                <a:gd name="T28" fmla="*/ 122 w 274"/>
                <a:gd name="T29" fmla="*/ 74 h 195"/>
                <a:gd name="T30" fmla="*/ 81 w 274"/>
                <a:gd name="T31" fmla="*/ 26 h 195"/>
                <a:gd name="T32" fmla="*/ 31 w 274"/>
                <a:gd name="T33" fmla="*/ 78 h 195"/>
                <a:gd name="T34" fmla="*/ 31 w 274"/>
                <a:gd name="T35" fmla="*/ 195 h 195"/>
                <a:gd name="T36" fmla="*/ 0 w 274"/>
                <a:gd name="T37" fmla="*/ 195 h 195"/>
                <a:gd name="T38" fmla="*/ 0 w 274"/>
                <a:gd name="T39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4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9" y="15"/>
                    <a:pt x="60" y="0"/>
                    <a:pt x="88" y="0"/>
                  </a:cubicBezTo>
                  <a:cubicBezTo>
                    <a:pt x="112" y="0"/>
                    <a:pt x="134" y="10"/>
                    <a:pt x="144" y="36"/>
                  </a:cubicBezTo>
                  <a:cubicBezTo>
                    <a:pt x="157" y="11"/>
                    <a:pt x="186" y="0"/>
                    <a:pt x="210" y="0"/>
                  </a:cubicBezTo>
                  <a:cubicBezTo>
                    <a:pt x="244" y="0"/>
                    <a:pt x="274" y="20"/>
                    <a:pt x="274" y="76"/>
                  </a:cubicBezTo>
                  <a:cubicBezTo>
                    <a:pt x="274" y="195"/>
                    <a:pt x="274" y="195"/>
                    <a:pt x="274" y="195"/>
                  </a:cubicBezTo>
                  <a:cubicBezTo>
                    <a:pt x="244" y="195"/>
                    <a:pt x="244" y="195"/>
                    <a:pt x="244" y="195"/>
                  </a:cubicBezTo>
                  <a:cubicBezTo>
                    <a:pt x="244" y="74"/>
                    <a:pt x="244" y="74"/>
                    <a:pt x="244" y="74"/>
                  </a:cubicBezTo>
                  <a:cubicBezTo>
                    <a:pt x="244" y="40"/>
                    <a:pt x="230" y="26"/>
                    <a:pt x="203" y="26"/>
                  </a:cubicBezTo>
                  <a:cubicBezTo>
                    <a:pt x="178" y="26"/>
                    <a:pt x="152" y="43"/>
                    <a:pt x="152" y="78"/>
                  </a:cubicBezTo>
                  <a:cubicBezTo>
                    <a:pt x="152" y="195"/>
                    <a:pt x="152" y="195"/>
                    <a:pt x="152" y="195"/>
                  </a:cubicBezTo>
                  <a:cubicBezTo>
                    <a:pt x="122" y="195"/>
                    <a:pt x="122" y="195"/>
                    <a:pt x="122" y="195"/>
                  </a:cubicBezTo>
                  <a:cubicBezTo>
                    <a:pt x="122" y="74"/>
                    <a:pt x="122" y="74"/>
                    <a:pt x="122" y="74"/>
                  </a:cubicBezTo>
                  <a:cubicBezTo>
                    <a:pt x="122" y="40"/>
                    <a:pt x="108" y="26"/>
                    <a:pt x="81" y="26"/>
                  </a:cubicBezTo>
                  <a:cubicBezTo>
                    <a:pt x="56" y="26"/>
                    <a:pt x="31" y="43"/>
                    <a:pt x="31" y="78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17">
              <a:extLst>
                <a:ext uri="{FF2B5EF4-FFF2-40B4-BE49-F238E27FC236}">
                  <a16:creationId xmlns:a16="http://schemas.microsoft.com/office/drawing/2014/main" xmlns="" id="{22CEF7EC-8A15-4CBA-BC1E-7C559F657247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3966" y="1886"/>
              <a:ext cx="307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4 w 154"/>
                <a:gd name="T5" fmla="*/ 82 h 199"/>
                <a:gd name="T6" fmla="*/ 124 w 154"/>
                <a:gd name="T7" fmla="*/ 69 h 199"/>
                <a:gd name="T8" fmla="*/ 83 w 154"/>
                <a:gd name="T9" fmla="*/ 25 h 199"/>
                <a:gd name="T10" fmla="*/ 39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8 w 154"/>
                <a:gd name="T33" fmla="*/ 104 h 199"/>
                <a:gd name="T34" fmla="*/ 31 w 154"/>
                <a:gd name="T35" fmla="*/ 142 h 199"/>
                <a:gd name="T36" fmla="*/ 67 w 154"/>
                <a:gd name="T37" fmla="*/ 174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4" y="82"/>
                    <a:pt x="124" y="82"/>
                    <a:pt x="124" y="82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2" y="36"/>
                    <a:pt x="39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10" y="189"/>
                    <a:pt x="92" y="199"/>
                    <a:pt x="64" y="199"/>
                  </a:cubicBezTo>
                  <a:cubicBezTo>
                    <a:pt x="29" y="199"/>
                    <a:pt x="0" y="181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8" y="104"/>
                    <a:pt x="98" y="104"/>
                    <a:pt x="98" y="104"/>
                  </a:cubicBezTo>
                  <a:cubicBezTo>
                    <a:pt x="59" y="104"/>
                    <a:pt x="31" y="114"/>
                    <a:pt x="31" y="142"/>
                  </a:cubicBezTo>
                  <a:cubicBezTo>
                    <a:pt x="31" y="162"/>
                    <a:pt x="40" y="174"/>
                    <a:pt x="67" y="174"/>
                  </a:cubicBezTo>
                  <a:cubicBezTo>
                    <a:pt x="99" y="174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18">
              <a:extLst>
                <a:ext uri="{FF2B5EF4-FFF2-40B4-BE49-F238E27FC236}">
                  <a16:creationId xmlns:a16="http://schemas.microsoft.com/office/drawing/2014/main" xmlns="" id="{834300FC-C58F-4062-9323-3B9BAF2434D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319" y="1886"/>
              <a:ext cx="320" cy="390"/>
            </a:xfrm>
            <a:custGeom>
              <a:avLst/>
              <a:gdLst>
                <a:gd name="T0" fmla="*/ 0 w 160"/>
                <a:gd name="T1" fmla="*/ 3 h 195"/>
                <a:gd name="T2" fmla="*/ 30 w 160"/>
                <a:gd name="T3" fmla="*/ 3 h 195"/>
                <a:gd name="T4" fmla="*/ 30 w 160"/>
                <a:gd name="T5" fmla="*/ 34 h 195"/>
                <a:gd name="T6" fmla="*/ 92 w 160"/>
                <a:gd name="T7" fmla="*/ 0 h 195"/>
                <a:gd name="T8" fmla="*/ 160 w 160"/>
                <a:gd name="T9" fmla="*/ 77 h 195"/>
                <a:gd name="T10" fmla="*/ 160 w 160"/>
                <a:gd name="T11" fmla="*/ 195 h 195"/>
                <a:gd name="T12" fmla="*/ 129 w 160"/>
                <a:gd name="T13" fmla="*/ 195 h 195"/>
                <a:gd name="T14" fmla="*/ 129 w 160"/>
                <a:gd name="T15" fmla="*/ 75 h 195"/>
                <a:gd name="T16" fmla="*/ 84 w 160"/>
                <a:gd name="T17" fmla="*/ 26 h 195"/>
                <a:gd name="T18" fmla="*/ 30 w 160"/>
                <a:gd name="T19" fmla="*/ 79 h 195"/>
                <a:gd name="T20" fmla="*/ 30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9" y="16"/>
                    <a:pt x="60" y="0"/>
                    <a:pt x="92" y="0"/>
                  </a:cubicBezTo>
                  <a:cubicBezTo>
                    <a:pt x="132" y="0"/>
                    <a:pt x="160" y="22"/>
                    <a:pt x="160" y="77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29" y="195"/>
                    <a:pt x="129" y="195"/>
                    <a:pt x="129" y="195"/>
                  </a:cubicBezTo>
                  <a:cubicBezTo>
                    <a:pt x="129" y="75"/>
                    <a:pt x="129" y="75"/>
                    <a:pt x="129" y="75"/>
                  </a:cubicBezTo>
                  <a:cubicBezTo>
                    <a:pt x="129" y="41"/>
                    <a:pt x="115" y="26"/>
                    <a:pt x="84" y="26"/>
                  </a:cubicBezTo>
                  <a:cubicBezTo>
                    <a:pt x="56" y="26"/>
                    <a:pt x="30" y="44"/>
                    <a:pt x="30" y="79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19">
              <a:extLst>
                <a:ext uri="{FF2B5EF4-FFF2-40B4-BE49-F238E27FC236}">
                  <a16:creationId xmlns:a16="http://schemas.microsoft.com/office/drawing/2014/main" xmlns="" id="{F2C4A952-0FDF-4244-8F17-C468F32CC8E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37" y="1706"/>
              <a:ext cx="215" cy="570"/>
            </a:xfrm>
            <a:custGeom>
              <a:avLst/>
              <a:gdLst>
                <a:gd name="T0" fmla="*/ 28 w 108"/>
                <a:gd name="T1" fmla="*/ 119 h 285"/>
                <a:gd name="T2" fmla="*/ 0 w 108"/>
                <a:gd name="T3" fmla="*/ 119 h 285"/>
                <a:gd name="T4" fmla="*/ 0 w 108"/>
                <a:gd name="T5" fmla="*/ 93 h 285"/>
                <a:gd name="T6" fmla="*/ 28 w 108"/>
                <a:gd name="T7" fmla="*/ 93 h 285"/>
                <a:gd name="T8" fmla="*/ 28 w 108"/>
                <a:gd name="T9" fmla="*/ 62 h 285"/>
                <a:gd name="T10" fmla="*/ 85 w 108"/>
                <a:gd name="T11" fmla="*/ 0 h 285"/>
                <a:gd name="T12" fmla="*/ 108 w 108"/>
                <a:gd name="T13" fmla="*/ 4 h 285"/>
                <a:gd name="T14" fmla="*/ 108 w 108"/>
                <a:gd name="T15" fmla="*/ 30 h 285"/>
                <a:gd name="T16" fmla="*/ 86 w 108"/>
                <a:gd name="T17" fmla="*/ 26 h 285"/>
                <a:gd name="T18" fmla="*/ 58 w 108"/>
                <a:gd name="T19" fmla="*/ 59 h 285"/>
                <a:gd name="T20" fmla="*/ 58 w 108"/>
                <a:gd name="T21" fmla="*/ 93 h 285"/>
                <a:gd name="T22" fmla="*/ 105 w 108"/>
                <a:gd name="T23" fmla="*/ 93 h 285"/>
                <a:gd name="T24" fmla="*/ 105 w 108"/>
                <a:gd name="T25" fmla="*/ 119 h 285"/>
                <a:gd name="T26" fmla="*/ 58 w 108"/>
                <a:gd name="T27" fmla="*/ 119 h 285"/>
                <a:gd name="T28" fmla="*/ 58 w 108"/>
                <a:gd name="T29" fmla="*/ 285 h 285"/>
                <a:gd name="T30" fmla="*/ 28 w 108"/>
                <a:gd name="T31" fmla="*/ 285 h 285"/>
                <a:gd name="T32" fmla="*/ 28 w 108"/>
                <a:gd name="T33" fmla="*/ 119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8" h="285">
                  <a:moveTo>
                    <a:pt x="28" y="119"/>
                  </a:moveTo>
                  <a:cubicBezTo>
                    <a:pt x="0" y="119"/>
                    <a:pt x="0" y="119"/>
                    <a:pt x="0" y="119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28" y="93"/>
                    <a:pt x="28" y="93"/>
                    <a:pt x="28" y="93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8" y="23"/>
                    <a:pt x="47" y="0"/>
                    <a:pt x="85" y="0"/>
                  </a:cubicBezTo>
                  <a:cubicBezTo>
                    <a:pt x="95" y="0"/>
                    <a:pt x="100" y="1"/>
                    <a:pt x="108" y="4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2" y="27"/>
                    <a:pt x="95" y="26"/>
                    <a:pt x="86" y="26"/>
                  </a:cubicBezTo>
                  <a:cubicBezTo>
                    <a:pt x="66" y="26"/>
                    <a:pt x="58" y="39"/>
                    <a:pt x="58" y="59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105" y="93"/>
                    <a:pt x="105" y="93"/>
                    <a:pt x="105" y="93"/>
                  </a:cubicBezTo>
                  <a:cubicBezTo>
                    <a:pt x="105" y="119"/>
                    <a:pt x="105" y="119"/>
                    <a:pt x="105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285"/>
                    <a:pt x="58" y="285"/>
                    <a:pt x="58" y="285"/>
                  </a:cubicBezTo>
                  <a:cubicBezTo>
                    <a:pt x="28" y="285"/>
                    <a:pt x="28" y="285"/>
                    <a:pt x="28" y="285"/>
                  </a:cubicBezTo>
                  <a:lnTo>
                    <a:pt x="28" y="119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20">
              <a:extLst>
                <a:ext uri="{FF2B5EF4-FFF2-40B4-BE49-F238E27FC236}">
                  <a16:creationId xmlns:a16="http://schemas.microsoft.com/office/drawing/2014/main" xmlns="" id="{C9812C7D-2701-48A1-BBDF-604D02ADB051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5024" y="1886"/>
              <a:ext cx="378" cy="398"/>
            </a:xfrm>
            <a:custGeom>
              <a:avLst/>
              <a:gdLst>
                <a:gd name="T0" fmla="*/ 0 w 189"/>
                <a:gd name="T1" fmla="*/ 101 h 199"/>
                <a:gd name="T2" fmla="*/ 0 w 189"/>
                <a:gd name="T3" fmla="*/ 98 h 199"/>
                <a:gd name="T4" fmla="*/ 95 w 189"/>
                <a:gd name="T5" fmla="*/ 0 h 199"/>
                <a:gd name="T6" fmla="*/ 189 w 189"/>
                <a:gd name="T7" fmla="*/ 98 h 199"/>
                <a:gd name="T8" fmla="*/ 189 w 189"/>
                <a:gd name="T9" fmla="*/ 100 h 199"/>
                <a:gd name="T10" fmla="*/ 94 w 189"/>
                <a:gd name="T11" fmla="*/ 199 h 199"/>
                <a:gd name="T12" fmla="*/ 0 w 189"/>
                <a:gd name="T13" fmla="*/ 101 h 199"/>
                <a:gd name="T14" fmla="*/ 157 w 189"/>
                <a:gd name="T15" fmla="*/ 101 h 199"/>
                <a:gd name="T16" fmla="*/ 157 w 189"/>
                <a:gd name="T17" fmla="*/ 98 h 199"/>
                <a:gd name="T18" fmla="*/ 95 w 189"/>
                <a:gd name="T19" fmla="*/ 25 h 199"/>
                <a:gd name="T20" fmla="*/ 32 w 189"/>
                <a:gd name="T21" fmla="*/ 98 h 199"/>
                <a:gd name="T22" fmla="*/ 32 w 189"/>
                <a:gd name="T23" fmla="*/ 101 h 199"/>
                <a:gd name="T24" fmla="*/ 95 w 189"/>
                <a:gd name="T25" fmla="*/ 173 h 199"/>
                <a:gd name="T26" fmla="*/ 157 w 189"/>
                <a:gd name="T27" fmla="*/ 10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9" h="199">
                  <a:moveTo>
                    <a:pt x="0" y="101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0" y="40"/>
                    <a:pt x="40" y="0"/>
                    <a:pt x="95" y="0"/>
                  </a:cubicBezTo>
                  <a:cubicBezTo>
                    <a:pt x="149" y="0"/>
                    <a:pt x="189" y="40"/>
                    <a:pt x="189" y="98"/>
                  </a:cubicBezTo>
                  <a:cubicBezTo>
                    <a:pt x="189" y="100"/>
                    <a:pt x="189" y="100"/>
                    <a:pt x="189" y="100"/>
                  </a:cubicBezTo>
                  <a:cubicBezTo>
                    <a:pt x="189" y="158"/>
                    <a:pt x="149" y="199"/>
                    <a:pt x="94" y="199"/>
                  </a:cubicBezTo>
                  <a:cubicBezTo>
                    <a:pt x="39" y="199"/>
                    <a:pt x="0" y="157"/>
                    <a:pt x="0" y="101"/>
                  </a:cubicBezTo>
                  <a:close/>
                  <a:moveTo>
                    <a:pt x="157" y="101"/>
                  </a:moveTo>
                  <a:cubicBezTo>
                    <a:pt x="157" y="98"/>
                    <a:pt x="157" y="98"/>
                    <a:pt x="157" y="98"/>
                  </a:cubicBezTo>
                  <a:cubicBezTo>
                    <a:pt x="157" y="54"/>
                    <a:pt x="133" y="25"/>
                    <a:pt x="95" y="25"/>
                  </a:cubicBezTo>
                  <a:cubicBezTo>
                    <a:pt x="56" y="25"/>
                    <a:pt x="32" y="54"/>
                    <a:pt x="32" y="98"/>
                  </a:cubicBezTo>
                  <a:cubicBezTo>
                    <a:pt x="32" y="101"/>
                    <a:pt x="32" y="101"/>
                    <a:pt x="32" y="101"/>
                  </a:cubicBezTo>
                  <a:cubicBezTo>
                    <a:pt x="32" y="145"/>
                    <a:pt x="56" y="173"/>
                    <a:pt x="95" y="173"/>
                  </a:cubicBezTo>
                  <a:cubicBezTo>
                    <a:pt x="133" y="173"/>
                    <a:pt x="157" y="144"/>
                    <a:pt x="157" y="101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21">
              <a:extLst>
                <a:ext uri="{FF2B5EF4-FFF2-40B4-BE49-F238E27FC236}">
                  <a16:creationId xmlns:a16="http://schemas.microsoft.com/office/drawing/2014/main" xmlns="" id="{5B1445D4-3F82-4565-AC15-6F4D4D05378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446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22">
              <a:extLst>
                <a:ext uri="{FF2B5EF4-FFF2-40B4-BE49-F238E27FC236}">
                  <a16:creationId xmlns:a16="http://schemas.microsoft.com/office/drawing/2014/main" xmlns="" id="{F4F490AC-C9CE-4ED0-AED2-FEC2E3D2C7E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656" y="1892"/>
              <a:ext cx="541" cy="384"/>
            </a:xfrm>
            <a:custGeom>
              <a:avLst/>
              <a:gdLst>
                <a:gd name="T0" fmla="*/ 0 w 541"/>
                <a:gd name="T1" fmla="*/ 0 h 384"/>
                <a:gd name="T2" fmla="*/ 66 w 541"/>
                <a:gd name="T3" fmla="*/ 0 h 384"/>
                <a:gd name="T4" fmla="*/ 155 w 541"/>
                <a:gd name="T5" fmla="*/ 310 h 384"/>
                <a:gd name="T6" fmla="*/ 247 w 541"/>
                <a:gd name="T7" fmla="*/ 0 h 384"/>
                <a:gd name="T8" fmla="*/ 301 w 541"/>
                <a:gd name="T9" fmla="*/ 0 h 384"/>
                <a:gd name="T10" fmla="*/ 389 w 541"/>
                <a:gd name="T11" fmla="*/ 310 h 384"/>
                <a:gd name="T12" fmla="*/ 479 w 541"/>
                <a:gd name="T13" fmla="*/ 0 h 384"/>
                <a:gd name="T14" fmla="*/ 541 w 541"/>
                <a:gd name="T15" fmla="*/ 0 h 384"/>
                <a:gd name="T16" fmla="*/ 421 w 541"/>
                <a:gd name="T17" fmla="*/ 384 h 384"/>
                <a:gd name="T18" fmla="*/ 353 w 541"/>
                <a:gd name="T19" fmla="*/ 384 h 384"/>
                <a:gd name="T20" fmla="*/ 273 w 541"/>
                <a:gd name="T21" fmla="*/ 96 h 384"/>
                <a:gd name="T22" fmla="*/ 183 w 541"/>
                <a:gd name="T23" fmla="*/ 384 h 384"/>
                <a:gd name="T24" fmla="*/ 117 w 541"/>
                <a:gd name="T25" fmla="*/ 384 h 384"/>
                <a:gd name="T26" fmla="*/ 0 w 541"/>
                <a:gd name="T27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1" h="384">
                  <a:moveTo>
                    <a:pt x="0" y="0"/>
                  </a:moveTo>
                  <a:lnTo>
                    <a:pt x="66" y="0"/>
                  </a:lnTo>
                  <a:lnTo>
                    <a:pt x="155" y="310"/>
                  </a:lnTo>
                  <a:lnTo>
                    <a:pt x="247" y="0"/>
                  </a:lnTo>
                  <a:lnTo>
                    <a:pt x="301" y="0"/>
                  </a:lnTo>
                  <a:lnTo>
                    <a:pt x="389" y="310"/>
                  </a:lnTo>
                  <a:lnTo>
                    <a:pt x="479" y="0"/>
                  </a:lnTo>
                  <a:lnTo>
                    <a:pt x="541" y="0"/>
                  </a:lnTo>
                  <a:lnTo>
                    <a:pt x="421" y="384"/>
                  </a:lnTo>
                  <a:lnTo>
                    <a:pt x="353" y="384"/>
                  </a:lnTo>
                  <a:lnTo>
                    <a:pt x="273" y="96"/>
                  </a:lnTo>
                  <a:lnTo>
                    <a:pt x="183" y="384"/>
                  </a:lnTo>
                  <a:lnTo>
                    <a:pt x="117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23">
              <a:extLst>
                <a:ext uri="{FF2B5EF4-FFF2-40B4-BE49-F238E27FC236}">
                  <a16:creationId xmlns:a16="http://schemas.microsoft.com/office/drawing/2014/main" xmlns="" id="{9B76A8E0-5EF1-4B91-A64F-5BA75723CC1C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181" y="1886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3 w 154"/>
                <a:gd name="T5" fmla="*/ 82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3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4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3" y="82"/>
                    <a:pt x="123" y="82"/>
                    <a:pt x="123" y="82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3" y="199"/>
                  </a:cubicBezTo>
                  <a:cubicBezTo>
                    <a:pt x="28" y="199"/>
                    <a:pt x="0" y="181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4"/>
                    <a:pt x="66" y="174"/>
                  </a:cubicBezTo>
                  <a:cubicBezTo>
                    <a:pt x="99" y="174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24">
              <a:extLst>
                <a:ext uri="{FF2B5EF4-FFF2-40B4-BE49-F238E27FC236}">
                  <a16:creationId xmlns:a16="http://schemas.microsoft.com/office/drawing/2014/main" xmlns="" id="{71A1B051-E269-4594-87FC-30C835EC571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6532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25">
              <a:extLst>
                <a:ext uri="{FF2B5EF4-FFF2-40B4-BE49-F238E27FC236}">
                  <a16:creationId xmlns:a16="http://schemas.microsoft.com/office/drawing/2014/main" xmlns="" id="{0B2AFE7F-2CD1-4F55-91BF-00160C651A17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704" y="1708"/>
              <a:ext cx="366" cy="576"/>
            </a:xfrm>
            <a:custGeom>
              <a:avLst/>
              <a:gdLst>
                <a:gd name="T0" fmla="*/ 0 w 183"/>
                <a:gd name="T1" fmla="*/ 192 h 288"/>
                <a:gd name="T2" fmla="*/ 0 w 183"/>
                <a:gd name="T3" fmla="*/ 189 h 288"/>
                <a:gd name="T4" fmla="*/ 89 w 183"/>
                <a:gd name="T5" fmla="*/ 89 h 288"/>
                <a:gd name="T6" fmla="*/ 152 w 183"/>
                <a:gd name="T7" fmla="*/ 123 h 288"/>
                <a:gd name="T8" fmla="*/ 152 w 183"/>
                <a:gd name="T9" fmla="*/ 0 h 288"/>
                <a:gd name="T10" fmla="*/ 183 w 183"/>
                <a:gd name="T11" fmla="*/ 0 h 288"/>
                <a:gd name="T12" fmla="*/ 183 w 183"/>
                <a:gd name="T13" fmla="*/ 284 h 288"/>
                <a:gd name="T14" fmla="*/ 152 w 183"/>
                <a:gd name="T15" fmla="*/ 284 h 288"/>
                <a:gd name="T16" fmla="*/ 152 w 183"/>
                <a:gd name="T17" fmla="*/ 251 h 288"/>
                <a:gd name="T18" fmla="*/ 86 w 183"/>
                <a:gd name="T19" fmla="*/ 288 h 288"/>
                <a:gd name="T20" fmla="*/ 0 w 183"/>
                <a:gd name="T21" fmla="*/ 192 h 288"/>
                <a:gd name="T22" fmla="*/ 153 w 183"/>
                <a:gd name="T23" fmla="*/ 189 h 288"/>
                <a:gd name="T24" fmla="*/ 153 w 183"/>
                <a:gd name="T25" fmla="*/ 187 h 288"/>
                <a:gd name="T26" fmla="*/ 92 w 183"/>
                <a:gd name="T27" fmla="*/ 114 h 288"/>
                <a:gd name="T28" fmla="*/ 31 w 183"/>
                <a:gd name="T29" fmla="*/ 188 h 288"/>
                <a:gd name="T30" fmla="*/ 31 w 183"/>
                <a:gd name="T31" fmla="*/ 191 h 288"/>
                <a:gd name="T32" fmla="*/ 90 w 183"/>
                <a:gd name="T33" fmla="*/ 262 h 288"/>
                <a:gd name="T34" fmla="*/ 153 w 183"/>
                <a:gd name="T35" fmla="*/ 189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8">
                  <a:moveTo>
                    <a:pt x="0" y="192"/>
                  </a:moveTo>
                  <a:cubicBezTo>
                    <a:pt x="0" y="189"/>
                    <a:pt x="0" y="189"/>
                    <a:pt x="0" y="189"/>
                  </a:cubicBezTo>
                  <a:cubicBezTo>
                    <a:pt x="0" y="130"/>
                    <a:pt x="36" y="89"/>
                    <a:pt x="89" y="89"/>
                  </a:cubicBezTo>
                  <a:cubicBezTo>
                    <a:pt x="121" y="89"/>
                    <a:pt x="141" y="104"/>
                    <a:pt x="152" y="123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4"/>
                    <a:pt x="183" y="284"/>
                    <a:pt x="183" y="284"/>
                  </a:cubicBezTo>
                  <a:cubicBezTo>
                    <a:pt x="152" y="284"/>
                    <a:pt x="152" y="284"/>
                    <a:pt x="152" y="284"/>
                  </a:cubicBezTo>
                  <a:cubicBezTo>
                    <a:pt x="152" y="251"/>
                    <a:pt x="152" y="251"/>
                    <a:pt x="152" y="251"/>
                  </a:cubicBezTo>
                  <a:cubicBezTo>
                    <a:pt x="141" y="270"/>
                    <a:pt x="114" y="288"/>
                    <a:pt x="86" y="288"/>
                  </a:cubicBezTo>
                  <a:cubicBezTo>
                    <a:pt x="36" y="288"/>
                    <a:pt x="0" y="252"/>
                    <a:pt x="0" y="192"/>
                  </a:cubicBezTo>
                  <a:close/>
                  <a:moveTo>
                    <a:pt x="153" y="189"/>
                  </a:moveTo>
                  <a:cubicBezTo>
                    <a:pt x="153" y="187"/>
                    <a:pt x="153" y="187"/>
                    <a:pt x="153" y="187"/>
                  </a:cubicBezTo>
                  <a:cubicBezTo>
                    <a:pt x="153" y="137"/>
                    <a:pt x="130" y="114"/>
                    <a:pt x="92" y="114"/>
                  </a:cubicBezTo>
                  <a:cubicBezTo>
                    <a:pt x="54" y="114"/>
                    <a:pt x="31" y="141"/>
                    <a:pt x="31" y="188"/>
                  </a:cubicBezTo>
                  <a:cubicBezTo>
                    <a:pt x="31" y="191"/>
                    <a:pt x="31" y="191"/>
                    <a:pt x="31" y="191"/>
                  </a:cubicBezTo>
                  <a:cubicBezTo>
                    <a:pt x="31" y="239"/>
                    <a:pt x="57" y="262"/>
                    <a:pt x="90" y="262"/>
                  </a:cubicBezTo>
                  <a:cubicBezTo>
                    <a:pt x="125" y="262"/>
                    <a:pt x="153" y="239"/>
                    <a:pt x="153" y="189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Oval 26">
              <a:extLst>
                <a:ext uri="{FF2B5EF4-FFF2-40B4-BE49-F238E27FC236}">
                  <a16:creationId xmlns:a16="http://schemas.microsoft.com/office/drawing/2014/main" xmlns="" id="{CF7FB48F-FEC7-48A6-B84C-E94DB656D605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7102" y="2186"/>
              <a:ext cx="94" cy="94"/>
            </a:xfrm>
            <a:prstGeom prst="ellipse">
              <a:avLst/>
            </a:pr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7">
              <a:extLst>
                <a:ext uri="{FF2B5EF4-FFF2-40B4-BE49-F238E27FC236}">
                  <a16:creationId xmlns:a16="http://schemas.microsoft.com/office/drawing/2014/main" xmlns="" id="{E4B010CC-7685-4215-8FB5-C3E97147A29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3350"/>
              <a:ext cx="390" cy="390"/>
            </a:xfrm>
            <a:custGeom>
              <a:avLst/>
              <a:gdLst>
                <a:gd name="T0" fmla="*/ 152 w 195"/>
                <a:gd name="T1" fmla="*/ 195 h 195"/>
                <a:gd name="T2" fmla="*/ 195 w 195"/>
                <a:gd name="T3" fmla="*/ 195 h 195"/>
                <a:gd name="T4" fmla="*/ 195 w 195"/>
                <a:gd name="T5" fmla="*/ 86 h 195"/>
                <a:gd name="T6" fmla="*/ 189 w 195"/>
                <a:gd name="T7" fmla="*/ 70 h 195"/>
                <a:gd name="T8" fmla="*/ 125 w 195"/>
                <a:gd name="T9" fmla="*/ 6 h 195"/>
                <a:gd name="T10" fmla="*/ 109 w 195"/>
                <a:gd name="T11" fmla="*/ 0 h 195"/>
                <a:gd name="T12" fmla="*/ 0 w 195"/>
                <a:gd name="T13" fmla="*/ 0 h 195"/>
                <a:gd name="T14" fmla="*/ 0 w 195"/>
                <a:gd name="T15" fmla="*/ 43 h 195"/>
                <a:gd name="T16" fmla="*/ 120 w 195"/>
                <a:gd name="T17" fmla="*/ 43 h 195"/>
                <a:gd name="T18" fmla="*/ 152 w 195"/>
                <a:gd name="T19" fmla="*/ 76 h 195"/>
                <a:gd name="T20" fmla="*/ 152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152" y="195"/>
                  </a:moveTo>
                  <a:cubicBezTo>
                    <a:pt x="195" y="195"/>
                    <a:pt x="195" y="195"/>
                    <a:pt x="195" y="195"/>
                  </a:cubicBezTo>
                  <a:cubicBezTo>
                    <a:pt x="195" y="86"/>
                    <a:pt x="195" y="86"/>
                    <a:pt x="195" y="86"/>
                  </a:cubicBezTo>
                  <a:cubicBezTo>
                    <a:pt x="195" y="80"/>
                    <a:pt x="193" y="74"/>
                    <a:pt x="189" y="70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1" y="2"/>
                    <a:pt x="115" y="0"/>
                    <a:pt x="10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20" y="43"/>
                    <a:pt x="120" y="43"/>
                    <a:pt x="120" y="43"/>
                  </a:cubicBezTo>
                  <a:cubicBezTo>
                    <a:pt x="137" y="43"/>
                    <a:pt x="152" y="58"/>
                    <a:pt x="152" y="76"/>
                  </a:cubicBezTo>
                  <a:lnTo>
                    <a:pt x="152" y="1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28">
              <a:extLst>
                <a:ext uri="{FF2B5EF4-FFF2-40B4-BE49-F238E27FC236}">
                  <a16:creationId xmlns:a16="http://schemas.microsoft.com/office/drawing/2014/main" xmlns="" id="{7C60CE59-D62A-4105-98FA-C7129B08C57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914" y="3350"/>
              <a:ext cx="389" cy="390"/>
            </a:xfrm>
            <a:custGeom>
              <a:avLst/>
              <a:gdLst>
                <a:gd name="T0" fmla="*/ 44 w 195"/>
                <a:gd name="T1" fmla="*/ 195 h 195"/>
                <a:gd name="T2" fmla="*/ 0 w 195"/>
                <a:gd name="T3" fmla="*/ 195 h 195"/>
                <a:gd name="T4" fmla="*/ 0 w 195"/>
                <a:gd name="T5" fmla="*/ 86 h 195"/>
                <a:gd name="T6" fmla="*/ 7 w 195"/>
                <a:gd name="T7" fmla="*/ 70 h 195"/>
                <a:gd name="T8" fmla="*/ 71 w 195"/>
                <a:gd name="T9" fmla="*/ 6 h 195"/>
                <a:gd name="T10" fmla="*/ 86 w 195"/>
                <a:gd name="T11" fmla="*/ 0 h 195"/>
                <a:gd name="T12" fmla="*/ 195 w 195"/>
                <a:gd name="T13" fmla="*/ 0 h 195"/>
                <a:gd name="T14" fmla="*/ 195 w 195"/>
                <a:gd name="T15" fmla="*/ 43 h 195"/>
                <a:gd name="T16" fmla="*/ 76 w 195"/>
                <a:gd name="T17" fmla="*/ 43 h 195"/>
                <a:gd name="T18" fmla="*/ 44 w 195"/>
                <a:gd name="T19" fmla="*/ 76 h 195"/>
                <a:gd name="T20" fmla="*/ 44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44" y="195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0"/>
                    <a:pt x="3" y="74"/>
                    <a:pt x="7" y="70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5" y="2"/>
                    <a:pt x="80" y="0"/>
                    <a:pt x="86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195" y="43"/>
                    <a:pt x="195" y="43"/>
                    <a:pt x="195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58" y="43"/>
                    <a:pt x="44" y="58"/>
                    <a:pt x="44" y="76"/>
                  </a:cubicBezTo>
                  <a:lnTo>
                    <a:pt x="44" y="1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5FB259D8-17A9-4FCA-86C8-07B060F37D6A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27" name="Group 21">
              <a:extLst>
                <a:ext uri="{FF2B5EF4-FFF2-40B4-BE49-F238E27FC236}">
                  <a16:creationId xmlns:a16="http://schemas.microsoft.com/office/drawing/2014/main" xmlns="" id="{356E6CEE-4F68-4619-A77C-49253C0E8F0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23" name="Line 22">
                <a:extLst>
                  <a:ext uri="{FF2B5EF4-FFF2-40B4-BE49-F238E27FC236}">
                    <a16:creationId xmlns:a16="http://schemas.microsoft.com/office/drawing/2014/main" xmlns="" id="{673DE64E-C689-4991-A344-9D951BB93C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23">
                <a:extLst>
                  <a:ext uri="{FF2B5EF4-FFF2-40B4-BE49-F238E27FC236}">
                    <a16:creationId xmlns:a16="http://schemas.microsoft.com/office/drawing/2014/main" xmlns="" id="{11BF769C-6781-45C5-8BDB-7C58DE82D1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24">
                <a:extLst>
                  <a:ext uri="{FF2B5EF4-FFF2-40B4-BE49-F238E27FC236}">
                    <a16:creationId xmlns:a16="http://schemas.microsoft.com/office/drawing/2014/main" xmlns="" id="{57786344-9D59-4A00-976B-F4AE27AC4C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25">
                <a:extLst>
                  <a:ext uri="{FF2B5EF4-FFF2-40B4-BE49-F238E27FC236}">
                    <a16:creationId xmlns:a16="http://schemas.microsoft.com/office/drawing/2014/main" xmlns="" id="{21D394D2-BEB6-4F6E-884A-856F8AE098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26">
                <a:extLst>
                  <a:ext uri="{FF2B5EF4-FFF2-40B4-BE49-F238E27FC236}">
                    <a16:creationId xmlns:a16="http://schemas.microsoft.com/office/drawing/2014/main" xmlns="" id="{2964AF1A-4913-499E-9E7E-E86F76FA43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27">
                <a:extLst>
                  <a:ext uri="{FF2B5EF4-FFF2-40B4-BE49-F238E27FC236}">
                    <a16:creationId xmlns:a16="http://schemas.microsoft.com/office/drawing/2014/main" xmlns="" id="{A9E8D728-6283-47FC-9C6F-877410A645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28">
                <a:extLst>
                  <a:ext uri="{FF2B5EF4-FFF2-40B4-BE49-F238E27FC236}">
                    <a16:creationId xmlns:a16="http://schemas.microsoft.com/office/drawing/2014/main" xmlns="" id="{7B2B2A2A-AB9B-4B94-AF0A-0B936DB03E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31">
                <a:extLst>
                  <a:ext uri="{FF2B5EF4-FFF2-40B4-BE49-F238E27FC236}">
                    <a16:creationId xmlns:a16="http://schemas.microsoft.com/office/drawing/2014/main" xmlns="" id="{54D856DE-AD89-4168-8151-3F1F52DCF6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32">
                <a:extLst>
                  <a:ext uri="{FF2B5EF4-FFF2-40B4-BE49-F238E27FC236}">
                    <a16:creationId xmlns:a16="http://schemas.microsoft.com/office/drawing/2014/main" xmlns="" id="{8409BE3F-8EEE-4CFC-970C-BC4705EB00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33">
                <a:extLst>
                  <a:ext uri="{FF2B5EF4-FFF2-40B4-BE49-F238E27FC236}">
                    <a16:creationId xmlns:a16="http://schemas.microsoft.com/office/drawing/2014/main" xmlns="" id="{BA4C80E4-5185-42D8-B8CD-81BB813D5A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34">
                <a:extLst>
                  <a:ext uri="{FF2B5EF4-FFF2-40B4-BE49-F238E27FC236}">
                    <a16:creationId xmlns:a16="http://schemas.microsoft.com/office/drawing/2014/main" xmlns="" id="{68B3700A-D82B-4667-8509-E2937EF2EA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35">
                <a:extLst>
                  <a:ext uri="{FF2B5EF4-FFF2-40B4-BE49-F238E27FC236}">
                    <a16:creationId xmlns:a16="http://schemas.microsoft.com/office/drawing/2014/main" xmlns="" id="{CC77C352-DDF4-4347-ABA8-61FCB7553F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36">
                <a:extLst>
                  <a:ext uri="{FF2B5EF4-FFF2-40B4-BE49-F238E27FC236}">
                    <a16:creationId xmlns:a16="http://schemas.microsoft.com/office/drawing/2014/main" xmlns="" id="{1E53D194-DBBC-4A33-99A5-0C7655ABAE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37">
                <a:extLst>
                  <a:ext uri="{FF2B5EF4-FFF2-40B4-BE49-F238E27FC236}">
                    <a16:creationId xmlns:a16="http://schemas.microsoft.com/office/drawing/2014/main" xmlns="" id="{B0956B40-B4A4-46E8-9548-B9B81847C5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38">
                <a:extLst>
                  <a:ext uri="{FF2B5EF4-FFF2-40B4-BE49-F238E27FC236}">
                    <a16:creationId xmlns:a16="http://schemas.microsoft.com/office/drawing/2014/main" xmlns="" id="{15F19038-DC3D-4209-9E1C-48271A83D0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38">
                <a:extLst>
                  <a:ext uri="{FF2B5EF4-FFF2-40B4-BE49-F238E27FC236}">
                    <a16:creationId xmlns:a16="http://schemas.microsoft.com/office/drawing/2014/main" xmlns="" id="{4B42F2DA-4642-4FED-9FA3-1B37E45A13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8" name="Group 21">
              <a:extLst>
                <a:ext uri="{FF2B5EF4-FFF2-40B4-BE49-F238E27FC236}">
                  <a16:creationId xmlns:a16="http://schemas.microsoft.com/office/drawing/2014/main" xmlns="" id="{C744F439-66CF-4286-9787-18EBCCBC9CB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07" name="Line 22">
                <a:extLst>
                  <a:ext uri="{FF2B5EF4-FFF2-40B4-BE49-F238E27FC236}">
                    <a16:creationId xmlns:a16="http://schemas.microsoft.com/office/drawing/2014/main" xmlns="" id="{EEDA277E-A52E-4DFA-BABD-923D35A345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23">
                <a:extLst>
                  <a:ext uri="{FF2B5EF4-FFF2-40B4-BE49-F238E27FC236}">
                    <a16:creationId xmlns:a16="http://schemas.microsoft.com/office/drawing/2014/main" xmlns="" id="{8574C11B-910C-463F-AA0B-FE5F771CCA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24">
                <a:extLst>
                  <a:ext uri="{FF2B5EF4-FFF2-40B4-BE49-F238E27FC236}">
                    <a16:creationId xmlns:a16="http://schemas.microsoft.com/office/drawing/2014/main" xmlns="" id="{0A53E746-B80C-4227-B40A-AE77593D56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25">
                <a:extLst>
                  <a:ext uri="{FF2B5EF4-FFF2-40B4-BE49-F238E27FC236}">
                    <a16:creationId xmlns:a16="http://schemas.microsoft.com/office/drawing/2014/main" xmlns="" id="{426CAD57-9A00-4DE5-9A99-79FED09275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26">
                <a:extLst>
                  <a:ext uri="{FF2B5EF4-FFF2-40B4-BE49-F238E27FC236}">
                    <a16:creationId xmlns:a16="http://schemas.microsoft.com/office/drawing/2014/main" xmlns="" id="{9A40937F-7AED-437B-8144-46A637B162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27">
                <a:extLst>
                  <a:ext uri="{FF2B5EF4-FFF2-40B4-BE49-F238E27FC236}">
                    <a16:creationId xmlns:a16="http://schemas.microsoft.com/office/drawing/2014/main" xmlns="" id="{2D9B03EC-3D57-4CD0-AD96-95826211C9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28">
                <a:extLst>
                  <a:ext uri="{FF2B5EF4-FFF2-40B4-BE49-F238E27FC236}">
                    <a16:creationId xmlns:a16="http://schemas.microsoft.com/office/drawing/2014/main" xmlns="" id="{3ED2FB86-7C0F-4F90-8057-647610E47C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31">
                <a:extLst>
                  <a:ext uri="{FF2B5EF4-FFF2-40B4-BE49-F238E27FC236}">
                    <a16:creationId xmlns:a16="http://schemas.microsoft.com/office/drawing/2014/main" xmlns="" id="{9FFC8B8B-E5AC-43B2-98EF-B32C189A4D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32">
                <a:extLst>
                  <a:ext uri="{FF2B5EF4-FFF2-40B4-BE49-F238E27FC236}">
                    <a16:creationId xmlns:a16="http://schemas.microsoft.com/office/drawing/2014/main" xmlns="" id="{5FB520E5-CB21-491F-9479-DED25DE2A6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33">
                <a:extLst>
                  <a:ext uri="{FF2B5EF4-FFF2-40B4-BE49-F238E27FC236}">
                    <a16:creationId xmlns:a16="http://schemas.microsoft.com/office/drawing/2014/main" xmlns="" id="{BF3641C8-8A89-4B20-B313-2BDB8C5A53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34">
                <a:extLst>
                  <a:ext uri="{FF2B5EF4-FFF2-40B4-BE49-F238E27FC236}">
                    <a16:creationId xmlns:a16="http://schemas.microsoft.com/office/drawing/2014/main" xmlns="" id="{10E01679-8493-4B80-8A40-0494958D23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35">
                <a:extLst>
                  <a:ext uri="{FF2B5EF4-FFF2-40B4-BE49-F238E27FC236}">
                    <a16:creationId xmlns:a16="http://schemas.microsoft.com/office/drawing/2014/main" xmlns="" id="{2B5530A7-39DF-463A-B218-B17F8B60CC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36">
                <a:extLst>
                  <a:ext uri="{FF2B5EF4-FFF2-40B4-BE49-F238E27FC236}">
                    <a16:creationId xmlns:a16="http://schemas.microsoft.com/office/drawing/2014/main" xmlns="" id="{2EF33386-0260-4A89-AA77-F8D695FC23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37">
                <a:extLst>
                  <a:ext uri="{FF2B5EF4-FFF2-40B4-BE49-F238E27FC236}">
                    <a16:creationId xmlns:a16="http://schemas.microsoft.com/office/drawing/2014/main" xmlns="" id="{0254C934-9A5C-4427-9676-624383ED3E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38">
                <a:extLst>
                  <a:ext uri="{FF2B5EF4-FFF2-40B4-BE49-F238E27FC236}">
                    <a16:creationId xmlns:a16="http://schemas.microsoft.com/office/drawing/2014/main" xmlns="" id="{5413A56B-2598-493F-96A3-C32C5D8C65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38">
                <a:extLst>
                  <a:ext uri="{FF2B5EF4-FFF2-40B4-BE49-F238E27FC236}">
                    <a16:creationId xmlns:a16="http://schemas.microsoft.com/office/drawing/2014/main" xmlns="" id="{D4F19F1A-376A-4316-8036-BC4BAD773F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9" name="Group 41">
              <a:extLst>
                <a:ext uri="{FF2B5EF4-FFF2-40B4-BE49-F238E27FC236}">
                  <a16:creationId xmlns:a16="http://schemas.microsoft.com/office/drawing/2014/main" xmlns="" id="{645A60CC-AB83-4974-B6B9-A8E0B9A1DA1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81" name="Line 42">
                <a:extLst>
                  <a:ext uri="{FF2B5EF4-FFF2-40B4-BE49-F238E27FC236}">
                    <a16:creationId xmlns:a16="http://schemas.microsoft.com/office/drawing/2014/main" xmlns="" id="{89563D67-03FC-4F34-8842-5A5A2A8CBF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" name="Line 43">
                <a:extLst>
                  <a:ext uri="{FF2B5EF4-FFF2-40B4-BE49-F238E27FC236}">
                    <a16:creationId xmlns:a16="http://schemas.microsoft.com/office/drawing/2014/main" xmlns="" id="{A0D1ADB8-646D-4D70-8799-E46647F8FD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" name="Line 44">
                <a:extLst>
                  <a:ext uri="{FF2B5EF4-FFF2-40B4-BE49-F238E27FC236}">
                    <a16:creationId xmlns:a16="http://schemas.microsoft.com/office/drawing/2014/main" xmlns="" id="{9C293241-3773-4C0F-8D44-1B99EA5AE7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4" name="Line 45">
                <a:extLst>
                  <a:ext uri="{FF2B5EF4-FFF2-40B4-BE49-F238E27FC236}">
                    <a16:creationId xmlns:a16="http://schemas.microsoft.com/office/drawing/2014/main" xmlns="" id="{E5989473-D9FA-462B-B98A-A9EF66DC7E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" name="Line 46">
                <a:extLst>
                  <a:ext uri="{FF2B5EF4-FFF2-40B4-BE49-F238E27FC236}">
                    <a16:creationId xmlns:a16="http://schemas.microsoft.com/office/drawing/2014/main" xmlns="" id="{C63E63B7-4175-44DF-A827-69974D50FD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" name="Line 47">
                <a:extLst>
                  <a:ext uri="{FF2B5EF4-FFF2-40B4-BE49-F238E27FC236}">
                    <a16:creationId xmlns:a16="http://schemas.microsoft.com/office/drawing/2014/main" xmlns="" id="{37B6AA57-FFB0-4AF2-A45D-DC5C4F0BE2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" name="Line 48">
                <a:extLst>
                  <a:ext uri="{FF2B5EF4-FFF2-40B4-BE49-F238E27FC236}">
                    <a16:creationId xmlns:a16="http://schemas.microsoft.com/office/drawing/2014/main" xmlns="" id="{620F60AE-3FCD-46D9-ADB6-5A73FB5EBC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Line 49">
                <a:extLst>
                  <a:ext uri="{FF2B5EF4-FFF2-40B4-BE49-F238E27FC236}">
                    <a16:creationId xmlns:a16="http://schemas.microsoft.com/office/drawing/2014/main" xmlns="" id="{D1A6D1B9-9A61-43FD-A4D9-3A3D657DD6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Line 50">
                <a:extLst>
                  <a:ext uri="{FF2B5EF4-FFF2-40B4-BE49-F238E27FC236}">
                    <a16:creationId xmlns:a16="http://schemas.microsoft.com/office/drawing/2014/main" xmlns="" id="{4AC6487E-52BF-498C-ADCA-9D6EB99453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" name="Line 51">
                <a:extLst>
                  <a:ext uri="{FF2B5EF4-FFF2-40B4-BE49-F238E27FC236}">
                    <a16:creationId xmlns:a16="http://schemas.microsoft.com/office/drawing/2014/main" xmlns="" id="{58E6E6F0-66C9-4EB9-9644-365B1AA17B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Line 52">
                <a:extLst>
                  <a:ext uri="{FF2B5EF4-FFF2-40B4-BE49-F238E27FC236}">
                    <a16:creationId xmlns:a16="http://schemas.microsoft.com/office/drawing/2014/main" xmlns="" id="{93FC7BF0-D754-42DD-ABE1-27833357B4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Line 53">
                <a:extLst>
                  <a:ext uri="{FF2B5EF4-FFF2-40B4-BE49-F238E27FC236}">
                    <a16:creationId xmlns:a16="http://schemas.microsoft.com/office/drawing/2014/main" xmlns="" id="{C2472617-564C-4E17-977C-CFE37CA86C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Line 54">
                <a:extLst>
                  <a:ext uri="{FF2B5EF4-FFF2-40B4-BE49-F238E27FC236}">
                    <a16:creationId xmlns:a16="http://schemas.microsoft.com/office/drawing/2014/main" xmlns="" id="{EC62B2DC-ECFA-4F00-ADF7-3E39510F17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Line 55">
                <a:extLst>
                  <a:ext uri="{FF2B5EF4-FFF2-40B4-BE49-F238E27FC236}">
                    <a16:creationId xmlns:a16="http://schemas.microsoft.com/office/drawing/2014/main" xmlns="" id="{C2A4CE4E-0DA8-47D2-B30E-0AE1E4C833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Line 56">
                <a:extLst>
                  <a:ext uri="{FF2B5EF4-FFF2-40B4-BE49-F238E27FC236}">
                    <a16:creationId xmlns:a16="http://schemas.microsoft.com/office/drawing/2014/main" xmlns="" id="{5ADDB2CB-C732-45D3-9080-41A9888AD6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Line 57">
                <a:extLst>
                  <a:ext uri="{FF2B5EF4-FFF2-40B4-BE49-F238E27FC236}">
                    <a16:creationId xmlns:a16="http://schemas.microsoft.com/office/drawing/2014/main" xmlns="" id="{68C0E83C-91FC-4FCC-813F-3815479FF7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Line 58">
                <a:extLst>
                  <a:ext uri="{FF2B5EF4-FFF2-40B4-BE49-F238E27FC236}">
                    <a16:creationId xmlns:a16="http://schemas.microsoft.com/office/drawing/2014/main" xmlns="" id="{FABF3137-96A7-4A30-B86A-5FE0AAA08F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" name="Line 59">
                <a:extLst>
                  <a:ext uri="{FF2B5EF4-FFF2-40B4-BE49-F238E27FC236}">
                    <a16:creationId xmlns:a16="http://schemas.microsoft.com/office/drawing/2014/main" xmlns="" id="{CAD0E6DA-EF2E-4651-93B6-4F80274932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Line 60">
                <a:extLst>
                  <a:ext uri="{FF2B5EF4-FFF2-40B4-BE49-F238E27FC236}">
                    <a16:creationId xmlns:a16="http://schemas.microsoft.com/office/drawing/2014/main" xmlns="" id="{EE324E98-B42C-4EEE-B362-A5C9882545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" name="Line 61">
                <a:extLst>
                  <a:ext uri="{FF2B5EF4-FFF2-40B4-BE49-F238E27FC236}">
                    <a16:creationId xmlns:a16="http://schemas.microsoft.com/office/drawing/2014/main" xmlns="" id="{1537BEA0-44F9-486A-AB5D-F1498B6986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62">
                <a:extLst>
                  <a:ext uri="{FF2B5EF4-FFF2-40B4-BE49-F238E27FC236}">
                    <a16:creationId xmlns:a16="http://schemas.microsoft.com/office/drawing/2014/main" xmlns="" id="{7C9371C3-6AE0-4AAF-B847-0505F717CD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63">
                <a:extLst>
                  <a:ext uri="{FF2B5EF4-FFF2-40B4-BE49-F238E27FC236}">
                    <a16:creationId xmlns:a16="http://schemas.microsoft.com/office/drawing/2014/main" xmlns="" id="{FD98E9D7-8BC8-413E-94FF-7FC775F3FB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64">
                <a:extLst>
                  <a:ext uri="{FF2B5EF4-FFF2-40B4-BE49-F238E27FC236}">
                    <a16:creationId xmlns:a16="http://schemas.microsoft.com/office/drawing/2014/main" xmlns="" id="{21637A0A-2A6E-4E4D-AEC7-EB202DA33E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65">
                <a:extLst>
                  <a:ext uri="{FF2B5EF4-FFF2-40B4-BE49-F238E27FC236}">
                    <a16:creationId xmlns:a16="http://schemas.microsoft.com/office/drawing/2014/main" xmlns="" id="{5421642D-7A58-4516-AE83-2A2D98A613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:a16="http://schemas.microsoft.com/office/drawing/2014/main" xmlns="" id="{FB052426-6F17-42CC-AE4B-2DA0AB5329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06" name="Line 43">
                <a:extLst>
                  <a:ext uri="{FF2B5EF4-FFF2-40B4-BE49-F238E27FC236}">
                    <a16:creationId xmlns:a16="http://schemas.microsoft.com/office/drawing/2014/main" xmlns="" id="{0FB49744-6519-4671-A596-40B2CDDF8B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0" name="Group 41">
              <a:extLst>
                <a:ext uri="{FF2B5EF4-FFF2-40B4-BE49-F238E27FC236}">
                  <a16:creationId xmlns:a16="http://schemas.microsoft.com/office/drawing/2014/main" xmlns="" id="{11A7DFF4-5D4D-4203-86D4-F7A2F0E7214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31" name="Line 42">
                <a:extLst>
                  <a:ext uri="{FF2B5EF4-FFF2-40B4-BE49-F238E27FC236}">
                    <a16:creationId xmlns:a16="http://schemas.microsoft.com/office/drawing/2014/main" xmlns="" id="{2DDF0E2C-0E74-40DC-B767-CAC4D8A951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Line 43">
                <a:extLst>
                  <a:ext uri="{FF2B5EF4-FFF2-40B4-BE49-F238E27FC236}">
                    <a16:creationId xmlns:a16="http://schemas.microsoft.com/office/drawing/2014/main" xmlns="" id="{1F0B09F7-36CF-4464-9C13-03F94BAC91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Line 44">
                <a:extLst>
                  <a:ext uri="{FF2B5EF4-FFF2-40B4-BE49-F238E27FC236}">
                    <a16:creationId xmlns:a16="http://schemas.microsoft.com/office/drawing/2014/main" xmlns="" id="{01C60BF8-61DD-49B0-A9C3-BDFD1090EF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Line 45">
                <a:extLst>
                  <a:ext uri="{FF2B5EF4-FFF2-40B4-BE49-F238E27FC236}">
                    <a16:creationId xmlns:a16="http://schemas.microsoft.com/office/drawing/2014/main" xmlns="" id="{C17F1D40-80C7-4D4C-8919-6E23CB031E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Line 46">
                <a:extLst>
                  <a:ext uri="{FF2B5EF4-FFF2-40B4-BE49-F238E27FC236}">
                    <a16:creationId xmlns:a16="http://schemas.microsoft.com/office/drawing/2014/main" xmlns="" id="{D1EA7F56-876C-4515-BA61-9AF25A35AE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Line 47">
                <a:extLst>
                  <a:ext uri="{FF2B5EF4-FFF2-40B4-BE49-F238E27FC236}">
                    <a16:creationId xmlns:a16="http://schemas.microsoft.com/office/drawing/2014/main" xmlns="" id="{62869FBC-58B5-4570-A8F7-89B11F71E1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Line 48">
                <a:extLst>
                  <a:ext uri="{FF2B5EF4-FFF2-40B4-BE49-F238E27FC236}">
                    <a16:creationId xmlns:a16="http://schemas.microsoft.com/office/drawing/2014/main" xmlns="" id="{21B13D20-E2B5-4013-892E-F29C471D36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Line 49">
                <a:extLst>
                  <a:ext uri="{FF2B5EF4-FFF2-40B4-BE49-F238E27FC236}">
                    <a16:creationId xmlns:a16="http://schemas.microsoft.com/office/drawing/2014/main" xmlns="" id="{7ED71FE3-AE09-4844-8B24-330CD0A323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Line 50">
                <a:extLst>
                  <a:ext uri="{FF2B5EF4-FFF2-40B4-BE49-F238E27FC236}">
                    <a16:creationId xmlns:a16="http://schemas.microsoft.com/office/drawing/2014/main" xmlns="" id="{0ED02F50-20FB-45E7-9C62-0305B90EF6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Line 51">
                <a:extLst>
                  <a:ext uri="{FF2B5EF4-FFF2-40B4-BE49-F238E27FC236}">
                    <a16:creationId xmlns:a16="http://schemas.microsoft.com/office/drawing/2014/main" xmlns="" id="{42FDE018-F05D-4429-B61F-18E2D18CDA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Line 52">
                <a:extLst>
                  <a:ext uri="{FF2B5EF4-FFF2-40B4-BE49-F238E27FC236}">
                    <a16:creationId xmlns:a16="http://schemas.microsoft.com/office/drawing/2014/main" xmlns="" id="{FCDC1DC8-88AF-49B0-BF9B-118031CDF2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Line 53">
                <a:extLst>
                  <a:ext uri="{FF2B5EF4-FFF2-40B4-BE49-F238E27FC236}">
                    <a16:creationId xmlns:a16="http://schemas.microsoft.com/office/drawing/2014/main" xmlns="" id="{1EE89DF3-2C3E-4D14-8ECA-50C0B83CA7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Line 54">
                <a:extLst>
                  <a:ext uri="{FF2B5EF4-FFF2-40B4-BE49-F238E27FC236}">
                    <a16:creationId xmlns:a16="http://schemas.microsoft.com/office/drawing/2014/main" xmlns="" id="{0B76CCD8-B1B6-4A09-85C6-D322018F5F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Line 55">
                <a:extLst>
                  <a:ext uri="{FF2B5EF4-FFF2-40B4-BE49-F238E27FC236}">
                    <a16:creationId xmlns:a16="http://schemas.microsoft.com/office/drawing/2014/main" xmlns="" id="{BA4425B3-099B-48B6-892D-F80A2334AB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Line 56">
                <a:extLst>
                  <a:ext uri="{FF2B5EF4-FFF2-40B4-BE49-F238E27FC236}">
                    <a16:creationId xmlns:a16="http://schemas.microsoft.com/office/drawing/2014/main" xmlns="" id="{1DDB4676-E28E-4978-8DBB-5253146E75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Line 57">
                <a:extLst>
                  <a:ext uri="{FF2B5EF4-FFF2-40B4-BE49-F238E27FC236}">
                    <a16:creationId xmlns:a16="http://schemas.microsoft.com/office/drawing/2014/main" xmlns="" id="{4A01CB6F-45A7-4E51-8F6E-F6F0FE7E73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Line 58">
                <a:extLst>
                  <a:ext uri="{FF2B5EF4-FFF2-40B4-BE49-F238E27FC236}">
                    <a16:creationId xmlns:a16="http://schemas.microsoft.com/office/drawing/2014/main" xmlns="" id="{857E558D-B736-4729-ADAB-C40E7D18AB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Line 59">
                <a:extLst>
                  <a:ext uri="{FF2B5EF4-FFF2-40B4-BE49-F238E27FC236}">
                    <a16:creationId xmlns:a16="http://schemas.microsoft.com/office/drawing/2014/main" xmlns="" id="{0C49D48F-1D73-407D-9DF8-8186A5CB34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Line 60">
                <a:extLst>
                  <a:ext uri="{FF2B5EF4-FFF2-40B4-BE49-F238E27FC236}">
                    <a16:creationId xmlns:a16="http://schemas.microsoft.com/office/drawing/2014/main" xmlns="" id="{E4B331C2-88F2-4352-B439-20D7E53846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Line 61">
                <a:extLst>
                  <a:ext uri="{FF2B5EF4-FFF2-40B4-BE49-F238E27FC236}">
                    <a16:creationId xmlns:a16="http://schemas.microsoft.com/office/drawing/2014/main" xmlns="" id="{15DE4B32-040D-479B-8251-F2F5EE8F9F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Line 62">
                <a:extLst>
                  <a:ext uri="{FF2B5EF4-FFF2-40B4-BE49-F238E27FC236}">
                    <a16:creationId xmlns:a16="http://schemas.microsoft.com/office/drawing/2014/main" xmlns="" id="{933F0C34-90D0-4DD4-B3D8-56F48CF0FE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Line 63">
                <a:extLst>
                  <a:ext uri="{FF2B5EF4-FFF2-40B4-BE49-F238E27FC236}">
                    <a16:creationId xmlns:a16="http://schemas.microsoft.com/office/drawing/2014/main" xmlns="" id="{EBB84CD7-8C6D-4604-85CB-6E555075C5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Line 64">
                <a:extLst>
                  <a:ext uri="{FF2B5EF4-FFF2-40B4-BE49-F238E27FC236}">
                    <a16:creationId xmlns:a16="http://schemas.microsoft.com/office/drawing/2014/main" xmlns="" id="{6407F0B4-2940-4D39-80F3-C239749CE6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Line 65">
                <a:extLst>
                  <a:ext uri="{FF2B5EF4-FFF2-40B4-BE49-F238E27FC236}">
                    <a16:creationId xmlns:a16="http://schemas.microsoft.com/office/drawing/2014/main" xmlns="" id="{20ED03F3-31C2-4A63-BA82-D92B2C4E7A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Line 44">
                <a:extLst>
                  <a:ext uri="{FF2B5EF4-FFF2-40B4-BE49-F238E27FC236}">
                    <a16:creationId xmlns:a16="http://schemas.microsoft.com/office/drawing/2014/main" xmlns="" id="{0BF47F11-85A5-4AD5-B347-8E4DAA2C48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Line 43">
                <a:extLst>
                  <a:ext uri="{FF2B5EF4-FFF2-40B4-BE49-F238E27FC236}">
                    <a16:creationId xmlns:a16="http://schemas.microsoft.com/office/drawing/2014/main" xmlns="" id="{31503D40-0D3D-4469-82ED-4B1280E4D2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12104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red">
    <p:bg bwMode="gray">
      <p:bgPr>
        <a:solidFill>
          <a:srgbClr val="E745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4">
            <a:extLst>
              <a:ext uri="{FF2B5EF4-FFF2-40B4-BE49-F238E27FC236}">
                <a16:creationId xmlns:a16="http://schemas.microsoft.com/office/drawing/2014/main" xmlns="" id="{10E6C5DA-EB74-4B4C-8A5A-241F5D91230B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765176" y="911225"/>
            <a:ext cx="10658475" cy="5026025"/>
            <a:chOff x="482" y="574"/>
            <a:chExt cx="6714" cy="3166"/>
          </a:xfrm>
        </p:grpSpPr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xmlns="" id="{3E6C6BDF-0A85-4850-9188-007A748FB269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750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1"/>
                    <a:pt x="30" y="43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7">
              <a:extLst>
                <a:ext uri="{FF2B5EF4-FFF2-40B4-BE49-F238E27FC236}">
                  <a16:creationId xmlns:a16="http://schemas.microsoft.com/office/drawing/2014/main" xmlns="" id="{0F9E19DD-EC20-4FB4-9810-6915733BC2DA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64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4 w 154"/>
                <a:gd name="T5" fmla="*/ 83 h 199"/>
                <a:gd name="T6" fmla="*/ 124 w 154"/>
                <a:gd name="T7" fmla="*/ 69 h 199"/>
                <a:gd name="T8" fmla="*/ 83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7 w 154"/>
                <a:gd name="T37" fmla="*/ 175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4" y="83"/>
                    <a:pt x="124" y="83"/>
                    <a:pt x="124" y="83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9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7" y="175"/>
                  </a:cubicBezTo>
                  <a:cubicBezTo>
                    <a:pt x="99" y="175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8">
              <a:extLst>
                <a:ext uri="{FF2B5EF4-FFF2-40B4-BE49-F238E27FC236}">
                  <a16:creationId xmlns:a16="http://schemas.microsoft.com/office/drawing/2014/main" xmlns="" id="{DFF4CC2D-CA02-41DC-9D42-F23EC38D8A3A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012" y="750"/>
              <a:ext cx="319" cy="390"/>
            </a:xfrm>
            <a:custGeom>
              <a:avLst/>
              <a:gdLst>
                <a:gd name="T0" fmla="*/ 0 w 160"/>
                <a:gd name="T1" fmla="*/ 3 h 195"/>
                <a:gd name="T2" fmla="*/ 31 w 160"/>
                <a:gd name="T3" fmla="*/ 3 h 195"/>
                <a:gd name="T4" fmla="*/ 31 w 160"/>
                <a:gd name="T5" fmla="*/ 34 h 195"/>
                <a:gd name="T6" fmla="*/ 93 w 160"/>
                <a:gd name="T7" fmla="*/ 0 h 195"/>
                <a:gd name="T8" fmla="*/ 160 w 160"/>
                <a:gd name="T9" fmla="*/ 78 h 195"/>
                <a:gd name="T10" fmla="*/ 160 w 160"/>
                <a:gd name="T11" fmla="*/ 195 h 195"/>
                <a:gd name="T12" fmla="*/ 130 w 160"/>
                <a:gd name="T13" fmla="*/ 195 h 195"/>
                <a:gd name="T14" fmla="*/ 130 w 160"/>
                <a:gd name="T15" fmla="*/ 75 h 195"/>
                <a:gd name="T16" fmla="*/ 84 w 160"/>
                <a:gd name="T17" fmla="*/ 27 h 195"/>
                <a:gd name="T18" fmla="*/ 31 w 160"/>
                <a:gd name="T19" fmla="*/ 79 h 195"/>
                <a:gd name="T20" fmla="*/ 31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40" y="16"/>
                    <a:pt x="61" y="0"/>
                    <a:pt x="93" y="0"/>
                  </a:cubicBezTo>
                  <a:cubicBezTo>
                    <a:pt x="132" y="0"/>
                    <a:pt x="160" y="22"/>
                    <a:pt x="160" y="78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30" y="195"/>
                    <a:pt x="130" y="195"/>
                    <a:pt x="130" y="195"/>
                  </a:cubicBezTo>
                  <a:cubicBezTo>
                    <a:pt x="130" y="75"/>
                    <a:pt x="130" y="75"/>
                    <a:pt x="130" y="75"/>
                  </a:cubicBezTo>
                  <a:cubicBezTo>
                    <a:pt x="130" y="42"/>
                    <a:pt x="115" y="27"/>
                    <a:pt x="84" y="27"/>
                  </a:cubicBezTo>
                  <a:cubicBezTo>
                    <a:pt x="56" y="27"/>
                    <a:pt x="31" y="45"/>
                    <a:pt x="31" y="79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9">
              <a:extLst>
                <a:ext uri="{FF2B5EF4-FFF2-40B4-BE49-F238E27FC236}">
                  <a16:creationId xmlns:a16="http://schemas.microsoft.com/office/drawing/2014/main" xmlns="" id="{27CC7A74-6B1D-40F3-8C58-CA04B622F64C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1363" y="574"/>
              <a:ext cx="366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3 w 183"/>
                <a:gd name="T7" fmla="*/ 122 h 287"/>
                <a:gd name="T8" fmla="*/ 153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3 w 183"/>
                <a:gd name="T15" fmla="*/ 283 h 287"/>
                <a:gd name="T16" fmla="*/ 153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2" y="104"/>
                    <a:pt x="153" y="122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3" y="283"/>
                    <a:pt x="153" y="283"/>
                    <a:pt x="153" y="283"/>
                  </a:cubicBezTo>
                  <a:cubicBezTo>
                    <a:pt x="153" y="250"/>
                    <a:pt x="153" y="250"/>
                    <a:pt x="153" y="250"/>
                  </a:cubicBezTo>
                  <a:cubicBezTo>
                    <a:pt x="142" y="269"/>
                    <a:pt x="115" y="287"/>
                    <a:pt x="87" y="287"/>
                  </a:cubicBezTo>
                  <a:cubicBezTo>
                    <a:pt x="37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5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10">
              <a:extLst>
                <a:ext uri="{FF2B5EF4-FFF2-40B4-BE49-F238E27FC236}">
                  <a16:creationId xmlns:a16="http://schemas.microsoft.com/office/drawing/2014/main" xmlns="" id="{8405AB6B-D3BE-41A3-A6D8-89D369FBFE7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63" y="750"/>
              <a:ext cx="289" cy="398"/>
            </a:xfrm>
            <a:custGeom>
              <a:avLst/>
              <a:gdLst>
                <a:gd name="T0" fmla="*/ 0 w 145"/>
                <a:gd name="T1" fmla="*/ 136 h 199"/>
                <a:gd name="T2" fmla="*/ 29 w 145"/>
                <a:gd name="T3" fmla="*/ 136 h 199"/>
                <a:gd name="T4" fmla="*/ 75 w 145"/>
                <a:gd name="T5" fmla="*/ 173 h 199"/>
                <a:gd name="T6" fmla="*/ 116 w 145"/>
                <a:gd name="T7" fmla="*/ 143 h 199"/>
                <a:gd name="T8" fmla="*/ 72 w 145"/>
                <a:gd name="T9" fmla="*/ 111 h 199"/>
                <a:gd name="T10" fmla="*/ 5 w 145"/>
                <a:gd name="T11" fmla="*/ 54 h 199"/>
                <a:gd name="T12" fmla="*/ 70 w 145"/>
                <a:gd name="T13" fmla="*/ 0 h 199"/>
                <a:gd name="T14" fmla="*/ 139 w 145"/>
                <a:gd name="T15" fmla="*/ 56 h 199"/>
                <a:gd name="T16" fmla="*/ 110 w 145"/>
                <a:gd name="T17" fmla="*/ 56 h 199"/>
                <a:gd name="T18" fmla="*/ 69 w 145"/>
                <a:gd name="T19" fmla="*/ 25 h 199"/>
                <a:gd name="T20" fmla="*/ 33 w 145"/>
                <a:gd name="T21" fmla="*/ 53 h 199"/>
                <a:gd name="T22" fmla="*/ 78 w 145"/>
                <a:gd name="T23" fmla="*/ 83 h 199"/>
                <a:gd name="T24" fmla="*/ 145 w 145"/>
                <a:gd name="T25" fmla="*/ 140 h 199"/>
                <a:gd name="T26" fmla="*/ 75 w 145"/>
                <a:gd name="T27" fmla="*/ 199 h 199"/>
                <a:gd name="T28" fmla="*/ 0 w 145"/>
                <a:gd name="T29" fmla="*/ 13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5" h="199">
                  <a:moveTo>
                    <a:pt x="0" y="136"/>
                  </a:moveTo>
                  <a:cubicBezTo>
                    <a:pt x="29" y="136"/>
                    <a:pt x="29" y="136"/>
                    <a:pt x="29" y="136"/>
                  </a:cubicBezTo>
                  <a:cubicBezTo>
                    <a:pt x="32" y="159"/>
                    <a:pt x="44" y="173"/>
                    <a:pt x="75" y="173"/>
                  </a:cubicBezTo>
                  <a:cubicBezTo>
                    <a:pt x="104" y="173"/>
                    <a:pt x="116" y="164"/>
                    <a:pt x="116" y="143"/>
                  </a:cubicBezTo>
                  <a:cubicBezTo>
                    <a:pt x="116" y="123"/>
                    <a:pt x="101" y="116"/>
                    <a:pt x="72" y="111"/>
                  </a:cubicBezTo>
                  <a:cubicBezTo>
                    <a:pt x="22" y="101"/>
                    <a:pt x="5" y="88"/>
                    <a:pt x="5" y="54"/>
                  </a:cubicBezTo>
                  <a:cubicBezTo>
                    <a:pt x="5" y="18"/>
                    <a:pt x="40" y="0"/>
                    <a:pt x="70" y="0"/>
                  </a:cubicBezTo>
                  <a:cubicBezTo>
                    <a:pt x="104" y="0"/>
                    <a:pt x="134" y="14"/>
                    <a:pt x="139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05" y="35"/>
                    <a:pt x="94" y="25"/>
                    <a:pt x="69" y="25"/>
                  </a:cubicBezTo>
                  <a:cubicBezTo>
                    <a:pt x="47" y="25"/>
                    <a:pt x="33" y="36"/>
                    <a:pt x="33" y="53"/>
                  </a:cubicBezTo>
                  <a:cubicBezTo>
                    <a:pt x="33" y="70"/>
                    <a:pt x="43" y="77"/>
                    <a:pt x="78" y="83"/>
                  </a:cubicBezTo>
                  <a:cubicBezTo>
                    <a:pt x="117" y="91"/>
                    <a:pt x="145" y="100"/>
                    <a:pt x="145" y="140"/>
                  </a:cubicBezTo>
                  <a:cubicBezTo>
                    <a:pt x="145" y="175"/>
                    <a:pt x="122" y="199"/>
                    <a:pt x="75" y="199"/>
                  </a:cubicBezTo>
                  <a:cubicBezTo>
                    <a:pt x="29" y="199"/>
                    <a:pt x="1" y="176"/>
                    <a:pt x="0" y="1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11">
              <a:extLst>
                <a:ext uri="{FF2B5EF4-FFF2-40B4-BE49-F238E27FC236}">
                  <a16:creationId xmlns:a16="http://schemas.microsoft.com/office/drawing/2014/main" xmlns="" id="{94B258A0-20E0-4D1A-BE72-E2891E244B2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52" y="670"/>
              <a:ext cx="212" cy="476"/>
            </a:xfrm>
            <a:custGeom>
              <a:avLst/>
              <a:gdLst>
                <a:gd name="T0" fmla="*/ 28 w 106"/>
                <a:gd name="T1" fmla="*/ 187 h 238"/>
                <a:gd name="T2" fmla="*/ 28 w 106"/>
                <a:gd name="T3" fmla="*/ 69 h 238"/>
                <a:gd name="T4" fmla="*/ 0 w 106"/>
                <a:gd name="T5" fmla="*/ 69 h 238"/>
                <a:gd name="T6" fmla="*/ 0 w 106"/>
                <a:gd name="T7" fmla="*/ 43 h 238"/>
                <a:gd name="T8" fmla="*/ 28 w 106"/>
                <a:gd name="T9" fmla="*/ 43 h 238"/>
                <a:gd name="T10" fmla="*/ 28 w 106"/>
                <a:gd name="T11" fmla="*/ 0 h 238"/>
                <a:gd name="T12" fmla="*/ 58 w 106"/>
                <a:gd name="T13" fmla="*/ 0 h 238"/>
                <a:gd name="T14" fmla="*/ 58 w 106"/>
                <a:gd name="T15" fmla="*/ 43 h 238"/>
                <a:gd name="T16" fmla="*/ 103 w 106"/>
                <a:gd name="T17" fmla="*/ 43 h 238"/>
                <a:gd name="T18" fmla="*/ 103 w 106"/>
                <a:gd name="T19" fmla="*/ 69 h 238"/>
                <a:gd name="T20" fmla="*/ 58 w 106"/>
                <a:gd name="T21" fmla="*/ 69 h 238"/>
                <a:gd name="T22" fmla="*/ 58 w 106"/>
                <a:gd name="T23" fmla="*/ 184 h 238"/>
                <a:gd name="T24" fmla="*/ 82 w 106"/>
                <a:gd name="T25" fmla="*/ 212 h 238"/>
                <a:gd name="T26" fmla="*/ 106 w 106"/>
                <a:gd name="T27" fmla="*/ 208 h 238"/>
                <a:gd name="T28" fmla="*/ 106 w 106"/>
                <a:gd name="T29" fmla="*/ 234 h 238"/>
                <a:gd name="T30" fmla="*/ 80 w 106"/>
                <a:gd name="T31" fmla="*/ 238 h 238"/>
                <a:gd name="T32" fmla="*/ 28 w 106"/>
                <a:gd name="T33" fmla="*/ 187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6" h="238">
                  <a:moveTo>
                    <a:pt x="28" y="187"/>
                  </a:moveTo>
                  <a:cubicBezTo>
                    <a:pt x="28" y="69"/>
                    <a:pt x="28" y="69"/>
                    <a:pt x="28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69"/>
                    <a:pt x="103" y="69"/>
                    <a:pt x="103" y="69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58" y="184"/>
                    <a:pt x="58" y="184"/>
                    <a:pt x="58" y="184"/>
                  </a:cubicBezTo>
                  <a:cubicBezTo>
                    <a:pt x="58" y="203"/>
                    <a:pt x="67" y="212"/>
                    <a:pt x="82" y="212"/>
                  </a:cubicBezTo>
                  <a:cubicBezTo>
                    <a:pt x="92" y="212"/>
                    <a:pt x="99" y="211"/>
                    <a:pt x="106" y="208"/>
                  </a:cubicBezTo>
                  <a:cubicBezTo>
                    <a:pt x="106" y="234"/>
                    <a:pt x="106" y="234"/>
                    <a:pt x="106" y="234"/>
                  </a:cubicBezTo>
                  <a:cubicBezTo>
                    <a:pt x="100" y="236"/>
                    <a:pt x="92" y="238"/>
                    <a:pt x="80" y="238"/>
                  </a:cubicBezTo>
                  <a:cubicBezTo>
                    <a:pt x="45" y="238"/>
                    <a:pt x="28" y="217"/>
                    <a:pt x="28" y="1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12">
              <a:extLst>
                <a:ext uri="{FF2B5EF4-FFF2-40B4-BE49-F238E27FC236}">
                  <a16:creationId xmlns:a16="http://schemas.microsoft.com/office/drawing/2014/main" xmlns="" id="{FE8FFD45-D309-4F15-9E1B-D4821E3293EE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282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3 w 154"/>
                <a:gd name="T5" fmla="*/ 83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5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3" y="83"/>
                    <a:pt x="123" y="83"/>
                    <a:pt x="123" y="83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6" y="175"/>
                  </a:cubicBezTo>
                  <a:cubicBezTo>
                    <a:pt x="99" y="175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13">
              <a:extLst>
                <a:ext uri="{FF2B5EF4-FFF2-40B4-BE49-F238E27FC236}">
                  <a16:creationId xmlns:a16="http://schemas.microsoft.com/office/drawing/2014/main" xmlns="" id="{3A343EA5-9092-4FA2-9CAF-5CB688DE6B9D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624" y="574"/>
              <a:ext cx="365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2 w 183"/>
                <a:gd name="T7" fmla="*/ 122 h 287"/>
                <a:gd name="T8" fmla="*/ 152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2 w 183"/>
                <a:gd name="T15" fmla="*/ 283 h 287"/>
                <a:gd name="T16" fmla="*/ 152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1" y="104"/>
                    <a:pt x="152" y="122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2" y="283"/>
                    <a:pt x="152" y="283"/>
                    <a:pt x="152" y="283"/>
                  </a:cubicBezTo>
                  <a:cubicBezTo>
                    <a:pt x="152" y="250"/>
                    <a:pt x="152" y="250"/>
                    <a:pt x="152" y="250"/>
                  </a:cubicBezTo>
                  <a:cubicBezTo>
                    <a:pt x="141" y="269"/>
                    <a:pt x="115" y="287"/>
                    <a:pt x="87" y="287"/>
                  </a:cubicBezTo>
                  <a:cubicBezTo>
                    <a:pt x="36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4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14">
              <a:extLst>
                <a:ext uri="{FF2B5EF4-FFF2-40B4-BE49-F238E27FC236}">
                  <a16:creationId xmlns:a16="http://schemas.microsoft.com/office/drawing/2014/main" xmlns="" id="{757B78F8-3CC8-4353-B8DA-0A7EA939D80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54" y="1708"/>
              <a:ext cx="319" cy="568"/>
            </a:xfrm>
            <a:custGeom>
              <a:avLst/>
              <a:gdLst>
                <a:gd name="T0" fmla="*/ 0 w 160"/>
                <a:gd name="T1" fmla="*/ 0 h 284"/>
                <a:gd name="T2" fmla="*/ 30 w 160"/>
                <a:gd name="T3" fmla="*/ 0 h 284"/>
                <a:gd name="T4" fmla="*/ 30 w 160"/>
                <a:gd name="T5" fmla="*/ 123 h 284"/>
                <a:gd name="T6" fmla="*/ 92 w 160"/>
                <a:gd name="T7" fmla="*/ 89 h 284"/>
                <a:gd name="T8" fmla="*/ 160 w 160"/>
                <a:gd name="T9" fmla="*/ 166 h 284"/>
                <a:gd name="T10" fmla="*/ 160 w 160"/>
                <a:gd name="T11" fmla="*/ 284 h 284"/>
                <a:gd name="T12" fmla="*/ 129 w 160"/>
                <a:gd name="T13" fmla="*/ 284 h 284"/>
                <a:gd name="T14" fmla="*/ 129 w 160"/>
                <a:gd name="T15" fmla="*/ 164 h 284"/>
                <a:gd name="T16" fmla="*/ 84 w 160"/>
                <a:gd name="T17" fmla="*/ 115 h 284"/>
                <a:gd name="T18" fmla="*/ 30 w 160"/>
                <a:gd name="T19" fmla="*/ 168 h 284"/>
                <a:gd name="T20" fmla="*/ 30 w 160"/>
                <a:gd name="T21" fmla="*/ 284 h 284"/>
                <a:gd name="T22" fmla="*/ 0 w 160"/>
                <a:gd name="T23" fmla="*/ 284 h 284"/>
                <a:gd name="T24" fmla="*/ 0 w 160"/>
                <a:gd name="T25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284">
                  <a:moveTo>
                    <a:pt x="0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30" y="123"/>
                    <a:pt x="30" y="123"/>
                    <a:pt x="30" y="123"/>
                  </a:cubicBezTo>
                  <a:cubicBezTo>
                    <a:pt x="39" y="105"/>
                    <a:pt x="61" y="89"/>
                    <a:pt x="92" y="89"/>
                  </a:cubicBezTo>
                  <a:cubicBezTo>
                    <a:pt x="132" y="89"/>
                    <a:pt x="160" y="111"/>
                    <a:pt x="160" y="166"/>
                  </a:cubicBezTo>
                  <a:cubicBezTo>
                    <a:pt x="160" y="284"/>
                    <a:pt x="160" y="284"/>
                    <a:pt x="160" y="284"/>
                  </a:cubicBezTo>
                  <a:cubicBezTo>
                    <a:pt x="129" y="284"/>
                    <a:pt x="129" y="284"/>
                    <a:pt x="129" y="284"/>
                  </a:cubicBezTo>
                  <a:cubicBezTo>
                    <a:pt x="129" y="164"/>
                    <a:pt x="129" y="164"/>
                    <a:pt x="129" y="164"/>
                  </a:cubicBezTo>
                  <a:cubicBezTo>
                    <a:pt x="129" y="130"/>
                    <a:pt x="115" y="115"/>
                    <a:pt x="84" y="115"/>
                  </a:cubicBezTo>
                  <a:cubicBezTo>
                    <a:pt x="56" y="115"/>
                    <a:pt x="30" y="133"/>
                    <a:pt x="30" y="168"/>
                  </a:cubicBezTo>
                  <a:cubicBezTo>
                    <a:pt x="30" y="284"/>
                    <a:pt x="30" y="284"/>
                    <a:pt x="30" y="284"/>
                  </a:cubicBezTo>
                  <a:cubicBezTo>
                    <a:pt x="0" y="284"/>
                    <a:pt x="0" y="284"/>
                    <a:pt x="0" y="28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15">
              <a:extLst>
                <a:ext uri="{FF2B5EF4-FFF2-40B4-BE49-F238E27FC236}">
                  <a16:creationId xmlns:a16="http://schemas.microsoft.com/office/drawing/2014/main" xmlns="" id="{B0AC3388-3C41-4767-892F-4606E2D0946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015" y="1892"/>
              <a:ext cx="316" cy="392"/>
            </a:xfrm>
            <a:custGeom>
              <a:avLst/>
              <a:gdLst>
                <a:gd name="T0" fmla="*/ 0 w 158"/>
                <a:gd name="T1" fmla="*/ 122 h 196"/>
                <a:gd name="T2" fmla="*/ 0 w 158"/>
                <a:gd name="T3" fmla="*/ 0 h 196"/>
                <a:gd name="T4" fmla="*/ 30 w 158"/>
                <a:gd name="T5" fmla="*/ 0 h 196"/>
                <a:gd name="T6" fmla="*/ 30 w 158"/>
                <a:gd name="T7" fmla="*/ 120 h 196"/>
                <a:gd name="T8" fmla="*/ 75 w 158"/>
                <a:gd name="T9" fmla="*/ 169 h 196"/>
                <a:gd name="T10" fmla="*/ 128 w 158"/>
                <a:gd name="T11" fmla="*/ 117 h 196"/>
                <a:gd name="T12" fmla="*/ 128 w 158"/>
                <a:gd name="T13" fmla="*/ 0 h 196"/>
                <a:gd name="T14" fmla="*/ 158 w 158"/>
                <a:gd name="T15" fmla="*/ 0 h 196"/>
                <a:gd name="T16" fmla="*/ 158 w 158"/>
                <a:gd name="T17" fmla="*/ 192 h 196"/>
                <a:gd name="T18" fmla="*/ 128 w 158"/>
                <a:gd name="T19" fmla="*/ 192 h 196"/>
                <a:gd name="T20" fmla="*/ 128 w 158"/>
                <a:gd name="T21" fmla="*/ 162 h 196"/>
                <a:gd name="T22" fmla="*/ 67 w 158"/>
                <a:gd name="T23" fmla="*/ 196 h 196"/>
                <a:gd name="T24" fmla="*/ 0 w 158"/>
                <a:gd name="T25" fmla="*/ 12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196">
                  <a:moveTo>
                    <a:pt x="0" y="12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30" y="154"/>
                    <a:pt x="45" y="169"/>
                    <a:pt x="75" y="169"/>
                  </a:cubicBezTo>
                  <a:cubicBezTo>
                    <a:pt x="102" y="169"/>
                    <a:pt x="128" y="151"/>
                    <a:pt x="128" y="117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58" y="192"/>
                    <a:pt x="158" y="192"/>
                    <a:pt x="158" y="192"/>
                  </a:cubicBezTo>
                  <a:cubicBezTo>
                    <a:pt x="128" y="192"/>
                    <a:pt x="128" y="192"/>
                    <a:pt x="128" y="192"/>
                  </a:cubicBezTo>
                  <a:cubicBezTo>
                    <a:pt x="128" y="162"/>
                    <a:pt x="128" y="162"/>
                    <a:pt x="128" y="162"/>
                  </a:cubicBezTo>
                  <a:cubicBezTo>
                    <a:pt x="119" y="180"/>
                    <a:pt x="98" y="196"/>
                    <a:pt x="67" y="196"/>
                  </a:cubicBezTo>
                  <a:cubicBezTo>
                    <a:pt x="29" y="196"/>
                    <a:pt x="0" y="175"/>
                    <a:pt x="0" y="122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16">
              <a:extLst>
                <a:ext uri="{FF2B5EF4-FFF2-40B4-BE49-F238E27FC236}">
                  <a16:creationId xmlns:a16="http://schemas.microsoft.com/office/drawing/2014/main" xmlns="" id="{E825D04F-6606-4B7D-8B61-CF2F0A46E11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377" y="1886"/>
              <a:ext cx="547" cy="390"/>
            </a:xfrm>
            <a:custGeom>
              <a:avLst/>
              <a:gdLst>
                <a:gd name="T0" fmla="*/ 0 w 274"/>
                <a:gd name="T1" fmla="*/ 3 h 195"/>
                <a:gd name="T2" fmla="*/ 31 w 274"/>
                <a:gd name="T3" fmla="*/ 3 h 195"/>
                <a:gd name="T4" fmla="*/ 31 w 274"/>
                <a:gd name="T5" fmla="*/ 33 h 195"/>
                <a:gd name="T6" fmla="*/ 88 w 274"/>
                <a:gd name="T7" fmla="*/ 0 h 195"/>
                <a:gd name="T8" fmla="*/ 144 w 274"/>
                <a:gd name="T9" fmla="*/ 36 h 195"/>
                <a:gd name="T10" fmla="*/ 210 w 274"/>
                <a:gd name="T11" fmla="*/ 0 h 195"/>
                <a:gd name="T12" fmla="*/ 274 w 274"/>
                <a:gd name="T13" fmla="*/ 76 h 195"/>
                <a:gd name="T14" fmla="*/ 274 w 274"/>
                <a:gd name="T15" fmla="*/ 195 h 195"/>
                <a:gd name="T16" fmla="*/ 244 w 274"/>
                <a:gd name="T17" fmla="*/ 195 h 195"/>
                <a:gd name="T18" fmla="*/ 244 w 274"/>
                <a:gd name="T19" fmla="*/ 74 h 195"/>
                <a:gd name="T20" fmla="*/ 203 w 274"/>
                <a:gd name="T21" fmla="*/ 26 h 195"/>
                <a:gd name="T22" fmla="*/ 152 w 274"/>
                <a:gd name="T23" fmla="*/ 78 h 195"/>
                <a:gd name="T24" fmla="*/ 152 w 274"/>
                <a:gd name="T25" fmla="*/ 195 h 195"/>
                <a:gd name="T26" fmla="*/ 122 w 274"/>
                <a:gd name="T27" fmla="*/ 195 h 195"/>
                <a:gd name="T28" fmla="*/ 122 w 274"/>
                <a:gd name="T29" fmla="*/ 74 h 195"/>
                <a:gd name="T30" fmla="*/ 81 w 274"/>
                <a:gd name="T31" fmla="*/ 26 h 195"/>
                <a:gd name="T32" fmla="*/ 31 w 274"/>
                <a:gd name="T33" fmla="*/ 78 h 195"/>
                <a:gd name="T34" fmla="*/ 31 w 274"/>
                <a:gd name="T35" fmla="*/ 195 h 195"/>
                <a:gd name="T36" fmla="*/ 0 w 274"/>
                <a:gd name="T37" fmla="*/ 195 h 195"/>
                <a:gd name="T38" fmla="*/ 0 w 274"/>
                <a:gd name="T39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4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9" y="15"/>
                    <a:pt x="60" y="0"/>
                    <a:pt x="88" y="0"/>
                  </a:cubicBezTo>
                  <a:cubicBezTo>
                    <a:pt x="112" y="0"/>
                    <a:pt x="134" y="10"/>
                    <a:pt x="144" y="36"/>
                  </a:cubicBezTo>
                  <a:cubicBezTo>
                    <a:pt x="157" y="11"/>
                    <a:pt x="186" y="0"/>
                    <a:pt x="210" y="0"/>
                  </a:cubicBezTo>
                  <a:cubicBezTo>
                    <a:pt x="244" y="0"/>
                    <a:pt x="274" y="20"/>
                    <a:pt x="274" y="76"/>
                  </a:cubicBezTo>
                  <a:cubicBezTo>
                    <a:pt x="274" y="195"/>
                    <a:pt x="274" y="195"/>
                    <a:pt x="274" y="195"/>
                  </a:cubicBezTo>
                  <a:cubicBezTo>
                    <a:pt x="244" y="195"/>
                    <a:pt x="244" y="195"/>
                    <a:pt x="244" y="195"/>
                  </a:cubicBezTo>
                  <a:cubicBezTo>
                    <a:pt x="244" y="74"/>
                    <a:pt x="244" y="74"/>
                    <a:pt x="244" y="74"/>
                  </a:cubicBezTo>
                  <a:cubicBezTo>
                    <a:pt x="244" y="40"/>
                    <a:pt x="230" y="26"/>
                    <a:pt x="203" y="26"/>
                  </a:cubicBezTo>
                  <a:cubicBezTo>
                    <a:pt x="178" y="26"/>
                    <a:pt x="152" y="43"/>
                    <a:pt x="152" y="78"/>
                  </a:cubicBezTo>
                  <a:cubicBezTo>
                    <a:pt x="152" y="195"/>
                    <a:pt x="152" y="195"/>
                    <a:pt x="152" y="195"/>
                  </a:cubicBezTo>
                  <a:cubicBezTo>
                    <a:pt x="122" y="195"/>
                    <a:pt x="122" y="195"/>
                    <a:pt x="122" y="195"/>
                  </a:cubicBezTo>
                  <a:cubicBezTo>
                    <a:pt x="122" y="74"/>
                    <a:pt x="122" y="74"/>
                    <a:pt x="122" y="74"/>
                  </a:cubicBezTo>
                  <a:cubicBezTo>
                    <a:pt x="122" y="40"/>
                    <a:pt x="108" y="26"/>
                    <a:pt x="81" y="26"/>
                  </a:cubicBezTo>
                  <a:cubicBezTo>
                    <a:pt x="56" y="26"/>
                    <a:pt x="31" y="43"/>
                    <a:pt x="31" y="78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17">
              <a:extLst>
                <a:ext uri="{FF2B5EF4-FFF2-40B4-BE49-F238E27FC236}">
                  <a16:creationId xmlns:a16="http://schemas.microsoft.com/office/drawing/2014/main" xmlns="" id="{BB6B4529-C6EC-4991-B38C-E832B930BBA8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3966" y="1886"/>
              <a:ext cx="307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4 w 154"/>
                <a:gd name="T5" fmla="*/ 82 h 199"/>
                <a:gd name="T6" fmla="*/ 124 w 154"/>
                <a:gd name="T7" fmla="*/ 69 h 199"/>
                <a:gd name="T8" fmla="*/ 83 w 154"/>
                <a:gd name="T9" fmla="*/ 25 h 199"/>
                <a:gd name="T10" fmla="*/ 39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8 w 154"/>
                <a:gd name="T33" fmla="*/ 104 h 199"/>
                <a:gd name="T34" fmla="*/ 31 w 154"/>
                <a:gd name="T35" fmla="*/ 142 h 199"/>
                <a:gd name="T36" fmla="*/ 67 w 154"/>
                <a:gd name="T37" fmla="*/ 174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4" y="82"/>
                    <a:pt x="124" y="82"/>
                    <a:pt x="124" y="82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2" y="36"/>
                    <a:pt x="39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10" y="189"/>
                    <a:pt x="92" y="199"/>
                    <a:pt x="64" y="199"/>
                  </a:cubicBezTo>
                  <a:cubicBezTo>
                    <a:pt x="29" y="199"/>
                    <a:pt x="0" y="181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8" y="104"/>
                    <a:pt x="98" y="104"/>
                    <a:pt x="98" y="104"/>
                  </a:cubicBezTo>
                  <a:cubicBezTo>
                    <a:pt x="59" y="104"/>
                    <a:pt x="31" y="114"/>
                    <a:pt x="31" y="142"/>
                  </a:cubicBezTo>
                  <a:cubicBezTo>
                    <a:pt x="31" y="162"/>
                    <a:pt x="40" y="174"/>
                    <a:pt x="67" y="174"/>
                  </a:cubicBezTo>
                  <a:cubicBezTo>
                    <a:pt x="99" y="174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18">
              <a:extLst>
                <a:ext uri="{FF2B5EF4-FFF2-40B4-BE49-F238E27FC236}">
                  <a16:creationId xmlns:a16="http://schemas.microsoft.com/office/drawing/2014/main" xmlns="" id="{09F64ABE-9942-4B13-9ABE-62471E91417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319" y="1886"/>
              <a:ext cx="320" cy="390"/>
            </a:xfrm>
            <a:custGeom>
              <a:avLst/>
              <a:gdLst>
                <a:gd name="T0" fmla="*/ 0 w 160"/>
                <a:gd name="T1" fmla="*/ 3 h 195"/>
                <a:gd name="T2" fmla="*/ 30 w 160"/>
                <a:gd name="T3" fmla="*/ 3 h 195"/>
                <a:gd name="T4" fmla="*/ 30 w 160"/>
                <a:gd name="T5" fmla="*/ 34 h 195"/>
                <a:gd name="T6" fmla="*/ 92 w 160"/>
                <a:gd name="T7" fmla="*/ 0 h 195"/>
                <a:gd name="T8" fmla="*/ 160 w 160"/>
                <a:gd name="T9" fmla="*/ 77 h 195"/>
                <a:gd name="T10" fmla="*/ 160 w 160"/>
                <a:gd name="T11" fmla="*/ 195 h 195"/>
                <a:gd name="T12" fmla="*/ 129 w 160"/>
                <a:gd name="T13" fmla="*/ 195 h 195"/>
                <a:gd name="T14" fmla="*/ 129 w 160"/>
                <a:gd name="T15" fmla="*/ 75 h 195"/>
                <a:gd name="T16" fmla="*/ 84 w 160"/>
                <a:gd name="T17" fmla="*/ 26 h 195"/>
                <a:gd name="T18" fmla="*/ 30 w 160"/>
                <a:gd name="T19" fmla="*/ 79 h 195"/>
                <a:gd name="T20" fmla="*/ 30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9" y="16"/>
                    <a:pt x="60" y="0"/>
                    <a:pt x="92" y="0"/>
                  </a:cubicBezTo>
                  <a:cubicBezTo>
                    <a:pt x="132" y="0"/>
                    <a:pt x="160" y="22"/>
                    <a:pt x="160" y="77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29" y="195"/>
                    <a:pt x="129" y="195"/>
                    <a:pt x="129" y="195"/>
                  </a:cubicBezTo>
                  <a:cubicBezTo>
                    <a:pt x="129" y="75"/>
                    <a:pt x="129" y="75"/>
                    <a:pt x="129" y="75"/>
                  </a:cubicBezTo>
                  <a:cubicBezTo>
                    <a:pt x="129" y="41"/>
                    <a:pt x="115" y="26"/>
                    <a:pt x="84" y="26"/>
                  </a:cubicBezTo>
                  <a:cubicBezTo>
                    <a:pt x="56" y="26"/>
                    <a:pt x="30" y="44"/>
                    <a:pt x="30" y="79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19">
              <a:extLst>
                <a:ext uri="{FF2B5EF4-FFF2-40B4-BE49-F238E27FC236}">
                  <a16:creationId xmlns:a16="http://schemas.microsoft.com/office/drawing/2014/main" xmlns="" id="{CECB3490-4CBB-4570-9000-BB39D3D92ED8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37" y="1706"/>
              <a:ext cx="215" cy="570"/>
            </a:xfrm>
            <a:custGeom>
              <a:avLst/>
              <a:gdLst>
                <a:gd name="T0" fmla="*/ 28 w 108"/>
                <a:gd name="T1" fmla="*/ 119 h 285"/>
                <a:gd name="T2" fmla="*/ 0 w 108"/>
                <a:gd name="T3" fmla="*/ 119 h 285"/>
                <a:gd name="T4" fmla="*/ 0 w 108"/>
                <a:gd name="T5" fmla="*/ 93 h 285"/>
                <a:gd name="T6" fmla="*/ 28 w 108"/>
                <a:gd name="T7" fmla="*/ 93 h 285"/>
                <a:gd name="T8" fmla="*/ 28 w 108"/>
                <a:gd name="T9" fmla="*/ 62 h 285"/>
                <a:gd name="T10" fmla="*/ 85 w 108"/>
                <a:gd name="T11" fmla="*/ 0 h 285"/>
                <a:gd name="T12" fmla="*/ 108 w 108"/>
                <a:gd name="T13" fmla="*/ 4 h 285"/>
                <a:gd name="T14" fmla="*/ 108 w 108"/>
                <a:gd name="T15" fmla="*/ 30 h 285"/>
                <a:gd name="T16" fmla="*/ 86 w 108"/>
                <a:gd name="T17" fmla="*/ 26 h 285"/>
                <a:gd name="T18" fmla="*/ 58 w 108"/>
                <a:gd name="T19" fmla="*/ 59 h 285"/>
                <a:gd name="T20" fmla="*/ 58 w 108"/>
                <a:gd name="T21" fmla="*/ 93 h 285"/>
                <a:gd name="T22" fmla="*/ 105 w 108"/>
                <a:gd name="T23" fmla="*/ 93 h 285"/>
                <a:gd name="T24" fmla="*/ 105 w 108"/>
                <a:gd name="T25" fmla="*/ 119 h 285"/>
                <a:gd name="T26" fmla="*/ 58 w 108"/>
                <a:gd name="T27" fmla="*/ 119 h 285"/>
                <a:gd name="T28" fmla="*/ 58 w 108"/>
                <a:gd name="T29" fmla="*/ 285 h 285"/>
                <a:gd name="T30" fmla="*/ 28 w 108"/>
                <a:gd name="T31" fmla="*/ 285 h 285"/>
                <a:gd name="T32" fmla="*/ 28 w 108"/>
                <a:gd name="T33" fmla="*/ 119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8" h="285">
                  <a:moveTo>
                    <a:pt x="28" y="119"/>
                  </a:moveTo>
                  <a:cubicBezTo>
                    <a:pt x="0" y="119"/>
                    <a:pt x="0" y="119"/>
                    <a:pt x="0" y="119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28" y="93"/>
                    <a:pt x="28" y="93"/>
                    <a:pt x="28" y="93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8" y="23"/>
                    <a:pt x="47" y="0"/>
                    <a:pt x="85" y="0"/>
                  </a:cubicBezTo>
                  <a:cubicBezTo>
                    <a:pt x="95" y="0"/>
                    <a:pt x="100" y="1"/>
                    <a:pt x="108" y="4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2" y="27"/>
                    <a:pt x="95" y="26"/>
                    <a:pt x="86" y="26"/>
                  </a:cubicBezTo>
                  <a:cubicBezTo>
                    <a:pt x="66" y="26"/>
                    <a:pt x="58" y="39"/>
                    <a:pt x="58" y="59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105" y="93"/>
                    <a:pt x="105" y="93"/>
                    <a:pt x="105" y="93"/>
                  </a:cubicBezTo>
                  <a:cubicBezTo>
                    <a:pt x="105" y="119"/>
                    <a:pt x="105" y="119"/>
                    <a:pt x="105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285"/>
                    <a:pt x="58" y="285"/>
                    <a:pt x="58" y="285"/>
                  </a:cubicBezTo>
                  <a:cubicBezTo>
                    <a:pt x="28" y="285"/>
                    <a:pt x="28" y="285"/>
                    <a:pt x="28" y="285"/>
                  </a:cubicBezTo>
                  <a:lnTo>
                    <a:pt x="28" y="119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20">
              <a:extLst>
                <a:ext uri="{FF2B5EF4-FFF2-40B4-BE49-F238E27FC236}">
                  <a16:creationId xmlns:a16="http://schemas.microsoft.com/office/drawing/2014/main" xmlns="" id="{3F781D2D-56EF-4B49-A53B-F20DD5773589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5024" y="1886"/>
              <a:ext cx="378" cy="398"/>
            </a:xfrm>
            <a:custGeom>
              <a:avLst/>
              <a:gdLst>
                <a:gd name="T0" fmla="*/ 0 w 189"/>
                <a:gd name="T1" fmla="*/ 101 h 199"/>
                <a:gd name="T2" fmla="*/ 0 w 189"/>
                <a:gd name="T3" fmla="*/ 98 h 199"/>
                <a:gd name="T4" fmla="*/ 95 w 189"/>
                <a:gd name="T5" fmla="*/ 0 h 199"/>
                <a:gd name="T6" fmla="*/ 189 w 189"/>
                <a:gd name="T7" fmla="*/ 98 h 199"/>
                <a:gd name="T8" fmla="*/ 189 w 189"/>
                <a:gd name="T9" fmla="*/ 100 h 199"/>
                <a:gd name="T10" fmla="*/ 94 w 189"/>
                <a:gd name="T11" fmla="*/ 199 h 199"/>
                <a:gd name="T12" fmla="*/ 0 w 189"/>
                <a:gd name="T13" fmla="*/ 101 h 199"/>
                <a:gd name="T14" fmla="*/ 157 w 189"/>
                <a:gd name="T15" fmla="*/ 101 h 199"/>
                <a:gd name="T16" fmla="*/ 157 w 189"/>
                <a:gd name="T17" fmla="*/ 98 h 199"/>
                <a:gd name="T18" fmla="*/ 95 w 189"/>
                <a:gd name="T19" fmla="*/ 25 h 199"/>
                <a:gd name="T20" fmla="*/ 32 w 189"/>
                <a:gd name="T21" fmla="*/ 98 h 199"/>
                <a:gd name="T22" fmla="*/ 32 w 189"/>
                <a:gd name="T23" fmla="*/ 101 h 199"/>
                <a:gd name="T24" fmla="*/ 95 w 189"/>
                <a:gd name="T25" fmla="*/ 173 h 199"/>
                <a:gd name="T26" fmla="*/ 157 w 189"/>
                <a:gd name="T27" fmla="*/ 10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9" h="199">
                  <a:moveTo>
                    <a:pt x="0" y="101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0" y="40"/>
                    <a:pt x="40" y="0"/>
                    <a:pt x="95" y="0"/>
                  </a:cubicBezTo>
                  <a:cubicBezTo>
                    <a:pt x="149" y="0"/>
                    <a:pt x="189" y="40"/>
                    <a:pt x="189" y="98"/>
                  </a:cubicBezTo>
                  <a:cubicBezTo>
                    <a:pt x="189" y="100"/>
                    <a:pt x="189" y="100"/>
                    <a:pt x="189" y="100"/>
                  </a:cubicBezTo>
                  <a:cubicBezTo>
                    <a:pt x="189" y="158"/>
                    <a:pt x="149" y="199"/>
                    <a:pt x="94" y="199"/>
                  </a:cubicBezTo>
                  <a:cubicBezTo>
                    <a:pt x="39" y="199"/>
                    <a:pt x="0" y="157"/>
                    <a:pt x="0" y="101"/>
                  </a:cubicBezTo>
                  <a:close/>
                  <a:moveTo>
                    <a:pt x="157" y="101"/>
                  </a:moveTo>
                  <a:cubicBezTo>
                    <a:pt x="157" y="98"/>
                    <a:pt x="157" y="98"/>
                    <a:pt x="157" y="98"/>
                  </a:cubicBezTo>
                  <a:cubicBezTo>
                    <a:pt x="157" y="54"/>
                    <a:pt x="133" y="25"/>
                    <a:pt x="95" y="25"/>
                  </a:cubicBezTo>
                  <a:cubicBezTo>
                    <a:pt x="56" y="25"/>
                    <a:pt x="32" y="54"/>
                    <a:pt x="32" y="98"/>
                  </a:cubicBezTo>
                  <a:cubicBezTo>
                    <a:pt x="32" y="101"/>
                    <a:pt x="32" y="101"/>
                    <a:pt x="32" y="101"/>
                  </a:cubicBezTo>
                  <a:cubicBezTo>
                    <a:pt x="32" y="145"/>
                    <a:pt x="56" y="173"/>
                    <a:pt x="95" y="173"/>
                  </a:cubicBezTo>
                  <a:cubicBezTo>
                    <a:pt x="133" y="173"/>
                    <a:pt x="157" y="144"/>
                    <a:pt x="157" y="101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21">
              <a:extLst>
                <a:ext uri="{FF2B5EF4-FFF2-40B4-BE49-F238E27FC236}">
                  <a16:creationId xmlns:a16="http://schemas.microsoft.com/office/drawing/2014/main" xmlns="" id="{30AA8E46-F7DB-49E9-BC34-9BAE4F6A9EA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446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22">
              <a:extLst>
                <a:ext uri="{FF2B5EF4-FFF2-40B4-BE49-F238E27FC236}">
                  <a16:creationId xmlns:a16="http://schemas.microsoft.com/office/drawing/2014/main" xmlns="" id="{F039AD17-8CAF-41CB-8DF2-81CA76B4AF6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656" y="1892"/>
              <a:ext cx="541" cy="384"/>
            </a:xfrm>
            <a:custGeom>
              <a:avLst/>
              <a:gdLst>
                <a:gd name="T0" fmla="*/ 0 w 541"/>
                <a:gd name="T1" fmla="*/ 0 h 384"/>
                <a:gd name="T2" fmla="*/ 66 w 541"/>
                <a:gd name="T3" fmla="*/ 0 h 384"/>
                <a:gd name="T4" fmla="*/ 155 w 541"/>
                <a:gd name="T5" fmla="*/ 310 h 384"/>
                <a:gd name="T6" fmla="*/ 247 w 541"/>
                <a:gd name="T7" fmla="*/ 0 h 384"/>
                <a:gd name="T8" fmla="*/ 301 w 541"/>
                <a:gd name="T9" fmla="*/ 0 h 384"/>
                <a:gd name="T10" fmla="*/ 389 w 541"/>
                <a:gd name="T11" fmla="*/ 310 h 384"/>
                <a:gd name="T12" fmla="*/ 479 w 541"/>
                <a:gd name="T13" fmla="*/ 0 h 384"/>
                <a:gd name="T14" fmla="*/ 541 w 541"/>
                <a:gd name="T15" fmla="*/ 0 h 384"/>
                <a:gd name="T16" fmla="*/ 421 w 541"/>
                <a:gd name="T17" fmla="*/ 384 h 384"/>
                <a:gd name="T18" fmla="*/ 353 w 541"/>
                <a:gd name="T19" fmla="*/ 384 h 384"/>
                <a:gd name="T20" fmla="*/ 273 w 541"/>
                <a:gd name="T21" fmla="*/ 96 h 384"/>
                <a:gd name="T22" fmla="*/ 183 w 541"/>
                <a:gd name="T23" fmla="*/ 384 h 384"/>
                <a:gd name="T24" fmla="*/ 117 w 541"/>
                <a:gd name="T25" fmla="*/ 384 h 384"/>
                <a:gd name="T26" fmla="*/ 0 w 541"/>
                <a:gd name="T27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1" h="384">
                  <a:moveTo>
                    <a:pt x="0" y="0"/>
                  </a:moveTo>
                  <a:lnTo>
                    <a:pt x="66" y="0"/>
                  </a:lnTo>
                  <a:lnTo>
                    <a:pt x="155" y="310"/>
                  </a:lnTo>
                  <a:lnTo>
                    <a:pt x="247" y="0"/>
                  </a:lnTo>
                  <a:lnTo>
                    <a:pt x="301" y="0"/>
                  </a:lnTo>
                  <a:lnTo>
                    <a:pt x="389" y="310"/>
                  </a:lnTo>
                  <a:lnTo>
                    <a:pt x="479" y="0"/>
                  </a:lnTo>
                  <a:lnTo>
                    <a:pt x="541" y="0"/>
                  </a:lnTo>
                  <a:lnTo>
                    <a:pt x="421" y="384"/>
                  </a:lnTo>
                  <a:lnTo>
                    <a:pt x="353" y="384"/>
                  </a:lnTo>
                  <a:lnTo>
                    <a:pt x="273" y="96"/>
                  </a:lnTo>
                  <a:lnTo>
                    <a:pt x="183" y="384"/>
                  </a:lnTo>
                  <a:lnTo>
                    <a:pt x="117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23">
              <a:extLst>
                <a:ext uri="{FF2B5EF4-FFF2-40B4-BE49-F238E27FC236}">
                  <a16:creationId xmlns:a16="http://schemas.microsoft.com/office/drawing/2014/main" xmlns="" id="{492A5CDD-48B7-432D-A9DA-C4D04CB07950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181" y="1886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3 w 154"/>
                <a:gd name="T5" fmla="*/ 82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3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4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3" y="82"/>
                    <a:pt x="123" y="82"/>
                    <a:pt x="123" y="82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3" y="199"/>
                  </a:cubicBezTo>
                  <a:cubicBezTo>
                    <a:pt x="28" y="199"/>
                    <a:pt x="0" y="181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4"/>
                    <a:pt x="66" y="174"/>
                  </a:cubicBezTo>
                  <a:cubicBezTo>
                    <a:pt x="99" y="174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24">
              <a:extLst>
                <a:ext uri="{FF2B5EF4-FFF2-40B4-BE49-F238E27FC236}">
                  <a16:creationId xmlns:a16="http://schemas.microsoft.com/office/drawing/2014/main" xmlns="" id="{18E61700-D3A1-49F0-8807-0F2659148AA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6532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25">
              <a:extLst>
                <a:ext uri="{FF2B5EF4-FFF2-40B4-BE49-F238E27FC236}">
                  <a16:creationId xmlns:a16="http://schemas.microsoft.com/office/drawing/2014/main" xmlns="" id="{1960E3A6-C641-4532-A939-FDDAB391EFCD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704" y="1708"/>
              <a:ext cx="366" cy="576"/>
            </a:xfrm>
            <a:custGeom>
              <a:avLst/>
              <a:gdLst>
                <a:gd name="T0" fmla="*/ 0 w 183"/>
                <a:gd name="T1" fmla="*/ 192 h 288"/>
                <a:gd name="T2" fmla="*/ 0 w 183"/>
                <a:gd name="T3" fmla="*/ 189 h 288"/>
                <a:gd name="T4" fmla="*/ 89 w 183"/>
                <a:gd name="T5" fmla="*/ 89 h 288"/>
                <a:gd name="T6" fmla="*/ 152 w 183"/>
                <a:gd name="T7" fmla="*/ 123 h 288"/>
                <a:gd name="T8" fmla="*/ 152 w 183"/>
                <a:gd name="T9" fmla="*/ 0 h 288"/>
                <a:gd name="T10" fmla="*/ 183 w 183"/>
                <a:gd name="T11" fmla="*/ 0 h 288"/>
                <a:gd name="T12" fmla="*/ 183 w 183"/>
                <a:gd name="T13" fmla="*/ 284 h 288"/>
                <a:gd name="T14" fmla="*/ 152 w 183"/>
                <a:gd name="T15" fmla="*/ 284 h 288"/>
                <a:gd name="T16" fmla="*/ 152 w 183"/>
                <a:gd name="T17" fmla="*/ 251 h 288"/>
                <a:gd name="T18" fmla="*/ 86 w 183"/>
                <a:gd name="T19" fmla="*/ 288 h 288"/>
                <a:gd name="T20" fmla="*/ 0 w 183"/>
                <a:gd name="T21" fmla="*/ 192 h 288"/>
                <a:gd name="T22" fmla="*/ 153 w 183"/>
                <a:gd name="T23" fmla="*/ 189 h 288"/>
                <a:gd name="T24" fmla="*/ 153 w 183"/>
                <a:gd name="T25" fmla="*/ 187 h 288"/>
                <a:gd name="T26" fmla="*/ 92 w 183"/>
                <a:gd name="T27" fmla="*/ 114 h 288"/>
                <a:gd name="T28" fmla="*/ 31 w 183"/>
                <a:gd name="T29" fmla="*/ 188 h 288"/>
                <a:gd name="T30" fmla="*/ 31 w 183"/>
                <a:gd name="T31" fmla="*/ 191 h 288"/>
                <a:gd name="T32" fmla="*/ 90 w 183"/>
                <a:gd name="T33" fmla="*/ 262 h 288"/>
                <a:gd name="T34" fmla="*/ 153 w 183"/>
                <a:gd name="T35" fmla="*/ 189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8">
                  <a:moveTo>
                    <a:pt x="0" y="192"/>
                  </a:moveTo>
                  <a:cubicBezTo>
                    <a:pt x="0" y="189"/>
                    <a:pt x="0" y="189"/>
                    <a:pt x="0" y="189"/>
                  </a:cubicBezTo>
                  <a:cubicBezTo>
                    <a:pt x="0" y="130"/>
                    <a:pt x="36" y="89"/>
                    <a:pt x="89" y="89"/>
                  </a:cubicBezTo>
                  <a:cubicBezTo>
                    <a:pt x="121" y="89"/>
                    <a:pt x="141" y="104"/>
                    <a:pt x="152" y="123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4"/>
                    <a:pt x="183" y="284"/>
                    <a:pt x="183" y="284"/>
                  </a:cubicBezTo>
                  <a:cubicBezTo>
                    <a:pt x="152" y="284"/>
                    <a:pt x="152" y="284"/>
                    <a:pt x="152" y="284"/>
                  </a:cubicBezTo>
                  <a:cubicBezTo>
                    <a:pt x="152" y="251"/>
                    <a:pt x="152" y="251"/>
                    <a:pt x="152" y="251"/>
                  </a:cubicBezTo>
                  <a:cubicBezTo>
                    <a:pt x="141" y="270"/>
                    <a:pt x="114" y="288"/>
                    <a:pt x="86" y="288"/>
                  </a:cubicBezTo>
                  <a:cubicBezTo>
                    <a:pt x="36" y="288"/>
                    <a:pt x="0" y="252"/>
                    <a:pt x="0" y="192"/>
                  </a:cubicBezTo>
                  <a:close/>
                  <a:moveTo>
                    <a:pt x="153" y="189"/>
                  </a:moveTo>
                  <a:cubicBezTo>
                    <a:pt x="153" y="187"/>
                    <a:pt x="153" y="187"/>
                    <a:pt x="153" y="187"/>
                  </a:cubicBezTo>
                  <a:cubicBezTo>
                    <a:pt x="153" y="137"/>
                    <a:pt x="130" y="114"/>
                    <a:pt x="92" y="114"/>
                  </a:cubicBezTo>
                  <a:cubicBezTo>
                    <a:pt x="54" y="114"/>
                    <a:pt x="31" y="141"/>
                    <a:pt x="31" y="188"/>
                  </a:cubicBezTo>
                  <a:cubicBezTo>
                    <a:pt x="31" y="191"/>
                    <a:pt x="31" y="191"/>
                    <a:pt x="31" y="191"/>
                  </a:cubicBezTo>
                  <a:cubicBezTo>
                    <a:pt x="31" y="239"/>
                    <a:pt x="57" y="262"/>
                    <a:pt x="90" y="262"/>
                  </a:cubicBezTo>
                  <a:cubicBezTo>
                    <a:pt x="125" y="262"/>
                    <a:pt x="153" y="239"/>
                    <a:pt x="153" y="189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Oval 26">
              <a:extLst>
                <a:ext uri="{FF2B5EF4-FFF2-40B4-BE49-F238E27FC236}">
                  <a16:creationId xmlns:a16="http://schemas.microsoft.com/office/drawing/2014/main" xmlns="" id="{DE39035B-2E31-414D-9C0E-5AB714B54C28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7102" y="2186"/>
              <a:ext cx="94" cy="94"/>
            </a:xfrm>
            <a:prstGeom prst="ellipse">
              <a:avLst/>
            </a:pr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7">
              <a:extLst>
                <a:ext uri="{FF2B5EF4-FFF2-40B4-BE49-F238E27FC236}">
                  <a16:creationId xmlns:a16="http://schemas.microsoft.com/office/drawing/2014/main" xmlns="" id="{DD758458-E190-4859-A29C-D41D966F952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3350"/>
              <a:ext cx="390" cy="390"/>
            </a:xfrm>
            <a:custGeom>
              <a:avLst/>
              <a:gdLst>
                <a:gd name="T0" fmla="*/ 152 w 195"/>
                <a:gd name="T1" fmla="*/ 195 h 195"/>
                <a:gd name="T2" fmla="*/ 195 w 195"/>
                <a:gd name="T3" fmla="*/ 195 h 195"/>
                <a:gd name="T4" fmla="*/ 195 w 195"/>
                <a:gd name="T5" fmla="*/ 86 h 195"/>
                <a:gd name="T6" fmla="*/ 189 w 195"/>
                <a:gd name="T7" fmla="*/ 70 h 195"/>
                <a:gd name="T8" fmla="*/ 125 w 195"/>
                <a:gd name="T9" fmla="*/ 6 h 195"/>
                <a:gd name="T10" fmla="*/ 109 w 195"/>
                <a:gd name="T11" fmla="*/ 0 h 195"/>
                <a:gd name="T12" fmla="*/ 0 w 195"/>
                <a:gd name="T13" fmla="*/ 0 h 195"/>
                <a:gd name="T14" fmla="*/ 0 w 195"/>
                <a:gd name="T15" fmla="*/ 43 h 195"/>
                <a:gd name="T16" fmla="*/ 120 w 195"/>
                <a:gd name="T17" fmla="*/ 43 h 195"/>
                <a:gd name="T18" fmla="*/ 152 w 195"/>
                <a:gd name="T19" fmla="*/ 76 h 195"/>
                <a:gd name="T20" fmla="*/ 152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152" y="195"/>
                  </a:moveTo>
                  <a:cubicBezTo>
                    <a:pt x="195" y="195"/>
                    <a:pt x="195" y="195"/>
                    <a:pt x="195" y="195"/>
                  </a:cubicBezTo>
                  <a:cubicBezTo>
                    <a:pt x="195" y="86"/>
                    <a:pt x="195" y="86"/>
                    <a:pt x="195" y="86"/>
                  </a:cubicBezTo>
                  <a:cubicBezTo>
                    <a:pt x="195" y="80"/>
                    <a:pt x="193" y="74"/>
                    <a:pt x="189" y="70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1" y="2"/>
                    <a:pt x="115" y="0"/>
                    <a:pt x="10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20" y="43"/>
                    <a:pt x="120" y="43"/>
                    <a:pt x="120" y="43"/>
                  </a:cubicBezTo>
                  <a:cubicBezTo>
                    <a:pt x="137" y="43"/>
                    <a:pt x="152" y="58"/>
                    <a:pt x="152" y="76"/>
                  </a:cubicBezTo>
                  <a:lnTo>
                    <a:pt x="152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28">
              <a:extLst>
                <a:ext uri="{FF2B5EF4-FFF2-40B4-BE49-F238E27FC236}">
                  <a16:creationId xmlns:a16="http://schemas.microsoft.com/office/drawing/2014/main" xmlns="" id="{44F3A9FF-FE2B-4949-A00E-22CF8DAFE1C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914" y="3350"/>
              <a:ext cx="389" cy="390"/>
            </a:xfrm>
            <a:custGeom>
              <a:avLst/>
              <a:gdLst>
                <a:gd name="T0" fmla="*/ 44 w 195"/>
                <a:gd name="T1" fmla="*/ 195 h 195"/>
                <a:gd name="T2" fmla="*/ 0 w 195"/>
                <a:gd name="T3" fmla="*/ 195 h 195"/>
                <a:gd name="T4" fmla="*/ 0 w 195"/>
                <a:gd name="T5" fmla="*/ 86 h 195"/>
                <a:gd name="T6" fmla="*/ 7 w 195"/>
                <a:gd name="T7" fmla="*/ 70 h 195"/>
                <a:gd name="T8" fmla="*/ 71 w 195"/>
                <a:gd name="T9" fmla="*/ 6 h 195"/>
                <a:gd name="T10" fmla="*/ 86 w 195"/>
                <a:gd name="T11" fmla="*/ 0 h 195"/>
                <a:gd name="T12" fmla="*/ 195 w 195"/>
                <a:gd name="T13" fmla="*/ 0 h 195"/>
                <a:gd name="T14" fmla="*/ 195 w 195"/>
                <a:gd name="T15" fmla="*/ 43 h 195"/>
                <a:gd name="T16" fmla="*/ 76 w 195"/>
                <a:gd name="T17" fmla="*/ 43 h 195"/>
                <a:gd name="T18" fmla="*/ 44 w 195"/>
                <a:gd name="T19" fmla="*/ 76 h 195"/>
                <a:gd name="T20" fmla="*/ 44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44" y="195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0"/>
                    <a:pt x="3" y="74"/>
                    <a:pt x="7" y="70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5" y="2"/>
                    <a:pt x="80" y="0"/>
                    <a:pt x="86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195" y="43"/>
                    <a:pt x="195" y="43"/>
                    <a:pt x="195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58" y="43"/>
                    <a:pt x="44" y="58"/>
                    <a:pt x="44" y="76"/>
                  </a:cubicBezTo>
                  <a:lnTo>
                    <a:pt x="44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D6B35205-7C65-415D-9225-7758FB883F3C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27" name="Group 21">
              <a:extLst>
                <a:ext uri="{FF2B5EF4-FFF2-40B4-BE49-F238E27FC236}">
                  <a16:creationId xmlns:a16="http://schemas.microsoft.com/office/drawing/2014/main" xmlns="" id="{B5D212C9-9B5C-4F57-9923-B2DF840C2BA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23" name="Line 22">
                <a:extLst>
                  <a:ext uri="{FF2B5EF4-FFF2-40B4-BE49-F238E27FC236}">
                    <a16:creationId xmlns:a16="http://schemas.microsoft.com/office/drawing/2014/main" xmlns="" id="{30F3D9CE-4D49-49E1-96A9-4E8D130407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23">
                <a:extLst>
                  <a:ext uri="{FF2B5EF4-FFF2-40B4-BE49-F238E27FC236}">
                    <a16:creationId xmlns:a16="http://schemas.microsoft.com/office/drawing/2014/main" xmlns="" id="{3E917922-D0E4-429A-AF56-02F9D23385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24">
                <a:extLst>
                  <a:ext uri="{FF2B5EF4-FFF2-40B4-BE49-F238E27FC236}">
                    <a16:creationId xmlns:a16="http://schemas.microsoft.com/office/drawing/2014/main" xmlns="" id="{FE62DB9B-3556-4CB3-A026-3AEC61F0F9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25">
                <a:extLst>
                  <a:ext uri="{FF2B5EF4-FFF2-40B4-BE49-F238E27FC236}">
                    <a16:creationId xmlns:a16="http://schemas.microsoft.com/office/drawing/2014/main" xmlns="" id="{C52452C0-3AE8-451D-96F8-BA5F25A142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26">
                <a:extLst>
                  <a:ext uri="{FF2B5EF4-FFF2-40B4-BE49-F238E27FC236}">
                    <a16:creationId xmlns:a16="http://schemas.microsoft.com/office/drawing/2014/main" xmlns="" id="{9C425410-15C4-401E-B4E6-820FCE017F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27">
                <a:extLst>
                  <a:ext uri="{FF2B5EF4-FFF2-40B4-BE49-F238E27FC236}">
                    <a16:creationId xmlns:a16="http://schemas.microsoft.com/office/drawing/2014/main" xmlns="" id="{4116EB11-89AD-465F-91BB-CB01254BC5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28">
                <a:extLst>
                  <a:ext uri="{FF2B5EF4-FFF2-40B4-BE49-F238E27FC236}">
                    <a16:creationId xmlns:a16="http://schemas.microsoft.com/office/drawing/2014/main" xmlns="" id="{4553616C-21D6-4EF5-A9DB-AEFCB3D46A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31">
                <a:extLst>
                  <a:ext uri="{FF2B5EF4-FFF2-40B4-BE49-F238E27FC236}">
                    <a16:creationId xmlns:a16="http://schemas.microsoft.com/office/drawing/2014/main" xmlns="" id="{422B9757-09ED-4C6F-8F9C-4605A4E62B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32">
                <a:extLst>
                  <a:ext uri="{FF2B5EF4-FFF2-40B4-BE49-F238E27FC236}">
                    <a16:creationId xmlns:a16="http://schemas.microsoft.com/office/drawing/2014/main" xmlns="" id="{6E864337-3916-473E-BE6F-E5A9C4CA61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33">
                <a:extLst>
                  <a:ext uri="{FF2B5EF4-FFF2-40B4-BE49-F238E27FC236}">
                    <a16:creationId xmlns:a16="http://schemas.microsoft.com/office/drawing/2014/main" xmlns="" id="{7490D6E5-20C4-471F-8CC1-31FCAA568E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34">
                <a:extLst>
                  <a:ext uri="{FF2B5EF4-FFF2-40B4-BE49-F238E27FC236}">
                    <a16:creationId xmlns:a16="http://schemas.microsoft.com/office/drawing/2014/main" xmlns="" id="{5DE7BB3A-52E1-44A4-B3AC-4B30CAF9FE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35">
                <a:extLst>
                  <a:ext uri="{FF2B5EF4-FFF2-40B4-BE49-F238E27FC236}">
                    <a16:creationId xmlns:a16="http://schemas.microsoft.com/office/drawing/2014/main" xmlns="" id="{8DFC1FF1-77F0-4186-A83A-59FA22FE78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36">
                <a:extLst>
                  <a:ext uri="{FF2B5EF4-FFF2-40B4-BE49-F238E27FC236}">
                    <a16:creationId xmlns:a16="http://schemas.microsoft.com/office/drawing/2014/main" xmlns="" id="{AF6ACB47-FD04-446E-82C7-11D33974BD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37">
                <a:extLst>
                  <a:ext uri="{FF2B5EF4-FFF2-40B4-BE49-F238E27FC236}">
                    <a16:creationId xmlns:a16="http://schemas.microsoft.com/office/drawing/2014/main" xmlns="" id="{42A2878E-7190-46CF-BDF6-F9407CE57D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38">
                <a:extLst>
                  <a:ext uri="{FF2B5EF4-FFF2-40B4-BE49-F238E27FC236}">
                    <a16:creationId xmlns:a16="http://schemas.microsoft.com/office/drawing/2014/main" xmlns="" id="{7263E28A-9E37-4DEA-B90B-565CE3E489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38">
                <a:extLst>
                  <a:ext uri="{FF2B5EF4-FFF2-40B4-BE49-F238E27FC236}">
                    <a16:creationId xmlns:a16="http://schemas.microsoft.com/office/drawing/2014/main" xmlns="" id="{9A3F4383-60AE-4004-89FD-B790B7AC5E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8" name="Group 21">
              <a:extLst>
                <a:ext uri="{FF2B5EF4-FFF2-40B4-BE49-F238E27FC236}">
                  <a16:creationId xmlns:a16="http://schemas.microsoft.com/office/drawing/2014/main" xmlns="" id="{9B37412B-2311-402A-9F21-CCFAB3271F9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07" name="Line 22">
                <a:extLst>
                  <a:ext uri="{FF2B5EF4-FFF2-40B4-BE49-F238E27FC236}">
                    <a16:creationId xmlns:a16="http://schemas.microsoft.com/office/drawing/2014/main" xmlns="" id="{CB950EA0-0878-41D7-BE80-B5769F93D1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23">
                <a:extLst>
                  <a:ext uri="{FF2B5EF4-FFF2-40B4-BE49-F238E27FC236}">
                    <a16:creationId xmlns:a16="http://schemas.microsoft.com/office/drawing/2014/main" xmlns="" id="{324E9324-4787-4CB6-8E90-0684EA45A0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24">
                <a:extLst>
                  <a:ext uri="{FF2B5EF4-FFF2-40B4-BE49-F238E27FC236}">
                    <a16:creationId xmlns:a16="http://schemas.microsoft.com/office/drawing/2014/main" xmlns="" id="{BBBDACB3-DB1F-424E-B728-FBA66370C1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25">
                <a:extLst>
                  <a:ext uri="{FF2B5EF4-FFF2-40B4-BE49-F238E27FC236}">
                    <a16:creationId xmlns:a16="http://schemas.microsoft.com/office/drawing/2014/main" xmlns="" id="{B3E5DBC8-A83E-445B-8C96-35C7370FCC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26">
                <a:extLst>
                  <a:ext uri="{FF2B5EF4-FFF2-40B4-BE49-F238E27FC236}">
                    <a16:creationId xmlns:a16="http://schemas.microsoft.com/office/drawing/2014/main" xmlns="" id="{F41B4519-D3EF-4FF4-9B76-C9430EFEBC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27">
                <a:extLst>
                  <a:ext uri="{FF2B5EF4-FFF2-40B4-BE49-F238E27FC236}">
                    <a16:creationId xmlns:a16="http://schemas.microsoft.com/office/drawing/2014/main" xmlns="" id="{65664216-B989-4DD2-A80F-1349123290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28">
                <a:extLst>
                  <a:ext uri="{FF2B5EF4-FFF2-40B4-BE49-F238E27FC236}">
                    <a16:creationId xmlns:a16="http://schemas.microsoft.com/office/drawing/2014/main" xmlns="" id="{A5A66089-8E95-424D-9181-FF63F38519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31">
                <a:extLst>
                  <a:ext uri="{FF2B5EF4-FFF2-40B4-BE49-F238E27FC236}">
                    <a16:creationId xmlns:a16="http://schemas.microsoft.com/office/drawing/2014/main" xmlns="" id="{6FC429C4-B259-4E69-838F-706BE149BF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32">
                <a:extLst>
                  <a:ext uri="{FF2B5EF4-FFF2-40B4-BE49-F238E27FC236}">
                    <a16:creationId xmlns:a16="http://schemas.microsoft.com/office/drawing/2014/main" xmlns="" id="{26C51BB1-E688-4AEF-AC09-0B5EBD476A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33">
                <a:extLst>
                  <a:ext uri="{FF2B5EF4-FFF2-40B4-BE49-F238E27FC236}">
                    <a16:creationId xmlns:a16="http://schemas.microsoft.com/office/drawing/2014/main" xmlns="" id="{309AA6B5-75D3-4CF8-8C6F-897BB171E4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34">
                <a:extLst>
                  <a:ext uri="{FF2B5EF4-FFF2-40B4-BE49-F238E27FC236}">
                    <a16:creationId xmlns:a16="http://schemas.microsoft.com/office/drawing/2014/main" xmlns="" id="{4F66DEAA-D806-46FD-9573-632E89DC1D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35">
                <a:extLst>
                  <a:ext uri="{FF2B5EF4-FFF2-40B4-BE49-F238E27FC236}">
                    <a16:creationId xmlns:a16="http://schemas.microsoft.com/office/drawing/2014/main" xmlns="" id="{8CC79EED-E332-47E4-965D-EAD7E22F45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36">
                <a:extLst>
                  <a:ext uri="{FF2B5EF4-FFF2-40B4-BE49-F238E27FC236}">
                    <a16:creationId xmlns:a16="http://schemas.microsoft.com/office/drawing/2014/main" xmlns="" id="{B3FF6BDA-3D4B-4AF1-AB82-EA5E64F22E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37">
                <a:extLst>
                  <a:ext uri="{FF2B5EF4-FFF2-40B4-BE49-F238E27FC236}">
                    <a16:creationId xmlns:a16="http://schemas.microsoft.com/office/drawing/2014/main" xmlns="" id="{DA7D2D4A-2197-4E86-B665-35EF762E4A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38">
                <a:extLst>
                  <a:ext uri="{FF2B5EF4-FFF2-40B4-BE49-F238E27FC236}">
                    <a16:creationId xmlns:a16="http://schemas.microsoft.com/office/drawing/2014/main" xmlns="" id="{179E8857-82CC-45FC-8DA9-D2EFF75D8D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38">
                <a:extLst>
                  <a:ext uri="{FF2B5EF4-FFF2-40B4-BE49-F238E27FC236}">
                    <a16:creationId xmlns:a16="http://schemas.microsoft.com/office/drawing/2014/main" xmlns="" id="{17AA144E-FF2B-4664-8F65-E9DC70CC71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9" name="Group 41">
              <a:extLst>
                <a:ext uri="{FF2B5EF4-FFF2-40B4-BE49-F238E27FC236}">
                  <a16:creationId xmlns:a16="http://schemas.microsoft.com/office/drawing/2014/main" xmlns="" id="{92C7C2E6-F9DE-4F70-895C-81332C6D3D2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81" name="Line 42">
                <a:extLst>
                  <a:ext uri="{FF2B5EF4-FFF2-40B4-BE49-F238E27FC236}">
                    <a16:creationId xmlns:a16="http://schemas.microsoft.com/office/drawing/2014/main" xmlns="" id="{684AC823-CB94-40D5-BFCF-20493D8EB7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" name="Line 43">
                <a:extLst>
                  <a:ext uri="{FF2B5EF4-FFF2-40B4-BE49-F238E27FC236}">
                    <a16:creationId xmlns:a16="http://schemas.microsoft.com/office/drawing/2014/main" xmlns="" id="{F5B56A2B-D742-462F-8CD6-F58DDC790B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" name="Line 44">
                <a:extLst>
                  <a:ext uri="{FF2B5EF4-FFF2-40B4-BE49-F238E27FC236}">
                    <a16:creationId xmlns:a16="http://schemas.microsoft.com/office/drawing/2014/main" xmlns="" id="{6A773019-0E76-45AF-B579-3BB6878FBD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4" name="Line 45">
                <a:extLst>
                  <a:ext uri="{FF2B5EF4-FFF2-40B4-BE49-F238E27FC236}">
                    <a16:creationId xmlns:a16="http://schemas.microsoft.com/office/drawing/2014/main" xmlns="" id="{17FAE67D-1053-422C-8FD1-4C42E5CCC4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" name="Line 46">
                <a:extLst>
                  <a:ext uri="{FF2B5EF4-FFF2-40B4-BE49-F238E27FC236}">
                    <a16:creationId xmlns:a16="http://schemas.microsoft.com/office/drawing/2014/main" xmlns="" id="{D8F2E1CB-092A-46D2-AB5E-78DD0ADF34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" name="Line 47">
                <a:extLst>
                  <a:ext uri="{FF2B5EF4-FFF2-40B4-BE49-F238E27FC236}">
                    <a16:creationId xmlns:a16="http://schemas.microsoft.com/office/drawing/2014/main" xmlns="" id="{D9721739-3417-40D8-8F58-03B74BE3F7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" name="Line 48">
                <a:extLst>
                  <a:ext uri="{FF2B5EF4-FFF2-40B4-BE49-F238E27FC236}">
                    <a16:creationId xmlns:a16="http://schemas.microsoft.com/office/drawing/2014/main" xmlns="" id="{24BDF81F-6EC7-433F-9359-67D2528140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Line 49">
                <a:extLst>
                  <a:ext uri="{FF2B5EF4-FFF2-40B4-BE49-F238E27FC236}">
                    <a16:creationId xmlns:a16="http://schemas.microsoft.com/office/drawing/2014/main" xmlns="" id="{04F161B9-7310-42CD-9EEF-B09A6F00C1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Line 50">
                <a:extLst>
                  <a:ext uri="{FF2B5EF4-FFF2-40B4-BE49-F238E27FC236}">
                    <a16:creationId xmlns:a16="http://schemas.microsoft.com/office/drawing/2014/main" xmlns="" id="{0D7EBFD2-EDFF-4CDB-BD5B-6E9B6E9C35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" name="Line 51">
                <a:extLst>
                  <a:ext uri="{FF2B5EF4-FFF2-40B4-BE49-F238E27FC236}">
                    <a16:creationId xmlns:a16="http://schemas.microsoft.com/office/drawing/2014/main" xmlns="" id="{01420DED-E166-4847-864C-DA8CEBBF31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Line 52">
                <a:extLst>
                  <a:ext uri="{FF2B5EF4-FFF2-40B4-BE49-F238E27FC236}">
                    <a16:creationId xmlns:a16="http://schemas.microsoft.com/office/drawing/2014/main" xmlns="" id="{69BBBF67-8199-4B44-AD8D-CCC8879133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Line 53">
                <a:extLst>
                  <a:ext uri="{FF2B5EF4-FFF2-40B4-BE49-F238E27FC236}">
                    <a16:creationId xmlns:a16="http://schemas.microsoft.com/office/drawing/2014/main" xmlns="" id="{4A1F7FBF-6404-4659-B0B2-D97EC74EC9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Line 54">
                <a:extLst>
                  <a:ext uri="{FF2B5EF4-FFF2-40B4-BE49-F238E27FC236}">
                    <a16:creationId xmlns:a16="http://schemas.microsoft.com/office/drawing/2014/main" xmlns="" id="{3EFD22DD-AF0B-45DF-AC85-4F9E390A29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Line 55">
                <a:extLst>
                  <a:ext uri="{FF2B5EF4-FFF2-40B4-BE49-F238E27FC236}">
                    <a16:creationId xmlns:a16="http://schemas.microsoft.com/office/drawing/2014/main" xmlns="" id="{8267F59C-FF48-4C95-9B4A-6EB5EC7491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Line 56">
                <a:extLst>
                  <a:ext uri="{FF2B5EF4-FFF2-40B4-BE49-F238E27FC236}">
                    <a16:creationId xmlns:a16="http://schemas.microsoft.com/office/drawing/2014/main" xmlns="" id="{8B481DB8-0EB5-49DC-B348-B6D5D4A32B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Line 57">
                <a:extLst>
                  <a:ext uri="{FF2B5EF4-FFF2-40B4-BE49-F238E27FC236}">
                    <a16:creationId xmlns:a16="http://schemas.microsoft.com/office/drawing/2014/main" xmlns="" id="{E11D79A8-E930-4215-922D-3257D73AF5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Line 58">
                <a:extLst>
                  <a:ext uri="{FF2B5EF4-FFF2-40B4-BE49-F238E27FC236}">
                    <a16:creationId xmlns:a16="http://schemas.microsoft.com/office/drawing/2014/main" xmlns="" id="{20A8E390-9985-4C87-9166-D8B3E07123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" name="Line 59">
                <a:extLst>
                  <a:ext uri="{FF2B5EF4-FFF2-40B4-BE49-F238E27FC236}">
                    <a16:creationId xmlns:a16="http://schemas.microsoft.com/office/drawing/2014/main" xmlns="" id="{21C02AA3-A2E8-40F5-B422-A13D9B48F9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Line 60">
                <a:extLst>
                  <a:ext uri="{FF2B5EF4-FFF2-40B4-BE49-F238E27FC236}">
                    <a16:creationId xmlns:a16="http://schemas.microsoft.com/office/drawing/2014/main" xmlns="" id="{7AA8E5AB-869D-41E6-B895-75D4184795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" name="Line 61">
                <a:extLst>
                  <a:ext uri="{FF2B5EF4-FFF2-40B4-BE49-F238E27FC236}">
                    <a16:creationId xmlns:a16="http://schemas.microsoft.com/office/drawing/2014/main" xmlns="" id="{9AE52D1E-535D-407E-B71E-6D98AA98FF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62">
                <a:extLst>
                  <a:ext uri="{FF2B5EF4-FFF2-40B4-BE49-F238E27FC236}">
                    <a16:creationId xmlns:a16="http://schemas.microsoft.com/office/drawing/2014/main" xmlns="" id="{2154D6F1-DEA4-49FD-B441-59AA18DFC6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63">
                <a:extLst>
                  <a:ext uri="{FF2B5EF4-FFF2-40B4-BE49-F238E27FC236}">
                    <a16:creationId xmlns:a16="http://schemas.microsoft.com/office/drawing/2014/main" xmlns="" id="{CDFAFA00-1195-47A6-8130-8068BFE41F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64">
                <a:extLst>
                  <a:ext uri="{FF2B5EF4-FFF2-40B4-BE49-F238E27FC236}">
                    <a16:creationId xmlns:a16="http://schemas.microsoft.com/office/drawing/2014/main" xmlns="" id="{D680E6D8-65AD-4A49-AB03-D968B2D996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65">
                <a:extLst>
                  <a:ext uri="{FF2B5EF4-FFF2-40B4-BE49-F238E27FC236}">
                    <a16:creationId xmlns:a16="http://schemas.microsoft.com/office/drawing/2014/main" xmlns="" id="{840235BF-8629-4313-BD34-2C2033FB37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:a16="http://schemas.microsoft.com/office/drawing/2014/main" xmlns="" id="{E6770076-2ABA-4C9E-B5D3-C6DFA62BA4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06" name="Line 43">
                <a:extLst>
                  <a:ext uri="{FF2B5EF4-FFF2-40B4-BE49-F238E27FC236}">
                    <a16:creationId xmlns:a16="http://schemas.microsoft.com/office/drawing/2014/main" xmlns="" id="{43D31107-373F-471A-81E6-D439CAFACC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0" name="Group 41">
              <a:extLst>
                <a:ext uri="{FF2B5EF4-FFF2-40B4-BE49-F238E27FC236}">
                  <a16:creationId xmlns:a16="http://schemas.microsoft.com/office/drawing/2014/main" xmlns="" id="{0E3F8BD7-C56C-4771-9218-3B62BB196DE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31" name="Line 42">
                <a:extLst>
                  <a:ext uri="{FF2B5EF4-FFF2-40B4-BE49-F238E27FC236}">
                    <a16:creationId xmlns:a16="http://schemas.microsoft.com/office/drawing/2014/main" xmlns="" id="{03A96893-7A0B-4249-959C-3E7F079AFA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Line 43">
                <a:extLst>
                  <a:ext uri="{FF2B5EF4-FFF2-40B4-BE49-F238E27FC236}">
                    <a16:creationId xmlns:a16="http://schemas.microsoft.com/office/drawing/2014/main" xmlns="" id="{3401640D-4F06-4815-A2F6-F6D6630825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Line 44">
                <a:extLst>
                  <a:ext uri="{FF2B5EF4-FFF2-40B4-BE49-F238E27FC236}">
                    <a16:creationId xmlns:a16="http://schemas.microsoft.com/office/drawing/2014/main" xmlns="" id="{98D491F7-7C7E-44B2-B468-6F91ECB541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Line 45">
                <a:extLst>
                  <a:ext uri="{FF2B5EF4-FFF2-40B4-BE49-F238E27FC236}">
                    <a16:creationId xmlns:a16="http://schemas.microsoft.com/office/drawing/2014/main" xmlns="" id="{F92CC1BE-D654-45F6-8112-FBBCAF0296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Line 46">
                <a:extLst>
                  <a:ext uri="{FF2B5EF4-FFF2-40B4-BE49-F238E27FC236}">
                    <a16:creationId xmlns:a16="http://schemas.microsoft.com/office/drawing/2014/main" xmlns="" id="{DE58090E-21D3-4AB2-A3FA-591C479768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Line 47">
                <a:extLst>
                  <a:ext uri="{FF2B5EF4-FFF2-40B4-BE49-F238E27FC236}">
                    <a16:creationId xmlns:a16="http://schemas.microsoft.com/office/drawing/2014/main" xmlns="" id="{E384816A-69D3-4B1D-982D-7A588B8609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Line 48">
                <a:extLst>
                  <a:ext uri="{FF2B5EF4-FFF2-40B4-BE49-F238E27FC236}">
                    <a16:creationId xmlns:a16="http://schemas.microsoft.com/office/drawing/2014/main" xmlns="" id="{B7D0B1C0-D539-421B-A278-46C7303C3D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Line 49">
                <a:extLst>
                  <a:ext uri="{FF2B5EF4-FFF2-40B4-BE49-F238E27FC236}">
                    <a16:creationId xmlns:a16="http://schemas.microsoft.com/office/drawing/2014/main" xmlns="" id="{55D1F9E0-73EE-4613-9780-02B4BC2564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Line 50">
                <a:extLst>
                  <a:ext uri="{FF2B5EF4-FFF2-40B4-BE49-F238E27FC236}">
                    <a16:creationId xmlns:a16="http://schemas.microsoft.com/office/drawing/2014/main" xmlns="" id="{8A855DA3-1EDE-45B7-A9BF-AE1B93508A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Line 51">
                <a:extLst>
                  <a:ext uri="{FF2B5EF4-FFF2-40B4-BE49-F238E27FC236}">
                    <a16:creationId xmlns:a16="http://schemas.microsoft.com/office/drawing/2014/main" xmlns="" id="{C1333078-FDBB-4CE7-A469-D6A4B6EFFA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Line 52">
                <a:extLst>
                  <a:ext uri="{FF2B5EF4-FFF2-40B4-BE49-F238E27FC236}">
                    <a16:creationId xmlns:a16="http://schemas.microsoft.com/office/drawing/2014/main" xmlns="" id="{139F6A28-FDE2-4AA6-BE86-CFC475D055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Line 53">
                <a:extLst>
                  <a:ext uri="{FF2B5EF4-FFF2-40B4-BE49-F238E27FC236}">
                    <a16:creationId xmlns:a16="http://schemas.microsoft.com/office/drawing/2014/main" xmlns="" id="{B156F48A-42DC-46B4-8DF0-E024073553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Line 54">
                <a:extLst>
                  <a:ext uri="{FF2B5EF4-FFF2-40B4-BE49-F238E27FC236}">
                    <a16:creationId xmlns:a16="http://schemas.microsoft.com/office/drawing/2014/main" xmlns="" id="{3D4097E8-9857-4213-ADB6-D9EF523D57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Line 55">
                <a:extLst>
                  <a:ext uri="{FF2B5EF4-FFF2-40B4-BE49-F238E27FC236}">
                    <a16:creationId xmlns:a16="http://schemas.microsoft.com/office/drawing/2014/main" xmlns="" id="{FD2AD914-BCD6-4298-BC2E-0546082E9D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Line 56">
                <a:extLst>
                  <a:ext uri="{FF2B5EF4-FFF2-40B4-BE49-F238E27FC236}">
                    <a16:creationId xmlns:a16="http://schemas.microsoft.com/office/drawing/2014/main" xmlns="" id="{B94EFB44-E91D-47C9-9491-A20FABA452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Line 57">
                <a:extLst>
                  <a:ext uri="{FF2B5EF4-FFF2-40B4-BE49-F238E27FC236}">
                    <a16:creationId xmlns:a16="http://schemas.microsoft.com/office/drawing/2014/main" xmlns="" id="{74F9E62C-796F-4E5C-AC9D-46303A41DA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Line 58">
                <a:extLst>
                  <a:ext uri="{FF2B5EF4-FFF2-40B4-BE49-F238E27FC236}">
                    <a16:creationId xmlns:a16="http://schemas.microsoft.com/office/drawing/2014/main" xmlns="" id="{963A5E5F-FA4C-44A7-9AFE-570CB3224A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Line 59">
                <a:extLst>
                  <a:ext uri="{FF2B5EF4-FFF2-40B4-BE49-F238E27FC236}">
                    <a16:creationId xmlns:a16="http://schemas.microsoft.com/office/drawing/2014/main" xmlns="" id="{953D14BC-33E3-4304-8195-ED5AA7BCA7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Line 60">
                <a:extLst>
                  <a:ext uri="{FF2B5EF4-FFF2-40B4-BE49-F238E27FC236}">
                    <a16:creationId xmlns:a16="http://schemas.microsoft.com/office/drawing/2014/main" xmlns="" id="{E66FD04A-194A-4DEE-B6FA-4ED54D5D2E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Line 61">
                <a:extLst>
                  <a:ext uri="{FF2B5EF4-FFF2-40B4-BE49-F238E27FC236}">
                    <a16:creationId xmlns:a16="http://schemas.microsoft.com/office/drawing/2014/main" xmlns="" id="{BBF1EF35-788D-4F00-A7C4-A988AB82A5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Line 62">
                <a:extLst>
                  <a:ext uri="{FF2B5EF4-FFF2-40B4-BE49-F238E27FC236}">
                    <a16:creationId xmlns:a16="http://schemas.microsoft.com/office/drawing/2014/main" xmlns="" id="{02C2D367-F1E3-4CEE-B8EC-E7EB0AC960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Line 63">
                <a:extLst>
                  <a:ext uri="{FF2B5EF4-FFF2-40B4-BE49-F238E27FC236}">
                    <a16:creationId xmlns:a16="http://schemas.microsoft.com/office/drawing/2014/main" xmlns="" id="{E4BF9B7E-FA26-4F73-B3B7-26D5DFFF0F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Line 64">
                <a:extLst>
                  <a:ext uri="{FF2B5EF4-FFF2-40B4-BE49-F238E27FC236}">
                    <a16:creationId xmlns:a16="http://schemas.microsoft.com/office/drawing/2014/main" xmlns="" id="{C9B5D454-99D6-4C54-9C60-1B4CC09E7A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Line 65">
                <a:extLst>
                  <a:ext uri="{FF2B5EF4-FFF2-40B4-BE49-F238E27FC236}">
                    <a16:creationId xmlns:a16="http://schemas.microsoft.com/office/drawing/2014/main" xmlns="" id="{47A27E33-BA60-48D7-9FA4-88F9C1A429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Line 44">
                <a:extLst>
                  <a:ext uri="{FF2B5EF4-FFF2-40B4-BE49-F238E27FC236}">
                    <a16:creationId xmlns:a16="http://schemas.microsoft.com/office/drawing/2014/main" xmlns="" id="{D2EB37CF-BB98-47F4-80AE-AD5A784EB3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Line 43">
                <a:extLst>
                  <a:ext uri="{FF2B5EF4-FFF2-40B4-BE49-F238E27FC236}">
                    <a16:creationId xmlns:a16="http://schemas.microsoft.com/office/drawing/2014/main" xmlns="" id="{28711479-19C8-455F-A281-CEF24C9DE4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685189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yellow">
    <p:bg bwMode="gray">
      <p:bgPr>
        <a:solidFill>
          <a:srgbClr val="FFB5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4">
            <a:extLst>
              <a:ext uri="{FF2B5EF4-FFF2-40B4-BE49-F238E27FC236}">
                <a16:creationId xmlns:a16="http://schemas.microsoft.com/office/drawing/2014/main" xmlns="" id="{EA8DDAE1-CA87-4E20-8391-CBD8CAEE0DB8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765176" y="911225"/>
            <a:ext cx="10658475" cy="5026025"/>
            <a:chOff x="482" y="574"/>
            <a:chExt cx="6714" cy="3166"/>
          </a:xfrm>
        </p:grpSpPr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xmlns="" id="{F151DA5D-18F8-4F3A-9BC1-2912067B22B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750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1"/>
                    <a:pt x="30" y="43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7">
              <a:extLst>
                <a:ext uri="{FF2B5EF4-FFF2-40B4-BE49-F238E27FC236}">
                  <a16:creationId xmlns:a16="http://schemas.microsoft.com/office/drawing/2014/main" xmlns="" id="{FDDD283A-3C38-4DB0-A146-9487FBF0A0A5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64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4 w 154"/>
                <a:gd name="T5" fmla="*/ 83 h 199"/>
                <a:gd name="T6" fmla="*/ 124 w 154"/>
                <a:gd name="T7" fmla="*/ 69 h 199"/>
                <a:gd name="T8" fmla="*/ 83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7 w 154"/>
                <a:gd name="T37" fmla="*/ 175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4" y="83"/>
                    <a:pt x="124" y="83"/>
                    <a:pt x="124" y="83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9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7" y="175"/>
                  </a:cubicBezTo>
                  <a:cubicBezTo>
                    <a:pt x="99" y="175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8">
              <a:extLst>
                <a:ext uri="{FF2B5EF4-FFF2-40B4-BE49-F238E27FC236}">
                  <a16:creationId xmlns:a16="http://schemas.microsoft.com/office/drawing/2014/main" xmlns="" id="{6DE7E2E7-2C23-4BBE-A91A-FF3F7540FD1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012" y="750"/>
              <a:ext cx="319" cy="390"/>
            </a:xfrm>
            <a:custGeom>
              <a:avLst/>
              <a:gdLst>
                <a:gd name="T0" fmla="*/ 0 w 160"/>
                <a:gd name="T1" fmla="*/ 3 h 195"/>
                <a:gd name="T2" fmla="*/ 31 w 160"/>
                <a:gd name="T3" fmla="*/ 3 h 195"/>
                <a:gd name="T4" fmla="*/ 31 w 160"/>
                <a:gd name="T5" fmla="*/ 34 h 195"/>
                <a:gd name="T6" fmla="*/ 93 w 160"/>
                <a:gd name="T7" fmla="*/ 0 h 195"/>
                <a:gd name="T8" fmla="*/ 160 w 160"/>
                <a:gd name="T9" fmla="*/ 78 h 195"/>
                <a:gd name="T10" fmla="*/ 160 w 160"/>
                <a:gd name="T11" fmla="*/ 195 h 195"/>
                <a:gd name="T12" fmla="*/ 130 w 160"/>
                <a:gd name="T13" fmla="*/ 195 h 195"/>
                <a:gd name="T14" fmla="*/ 130 w 160"/>
                <a:gd name="T15" fmla="*/ 75 h 195"/>
                <a:gd name="T16" fmla="*/ 84 w 160"/>
                <a:gd name="T17" fmla="*/ 27 h 195"/>
                <a:gd name="T18" fmla="*/ 31 w 160"/>
                <a:gd name="T19" fmla="*/ 79 h 195"/>
                <a:gd name="T20" fmla="*/ 31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40" y="16"/>
                    <a:pt x="61" y="0"/>
                    <a:pt x="93" y="0"/>
                  </a:cubicBezTo>
                  <a:cubicBezTo>
                    <a:pt x="132" y="0"/>
                    <a:pt x="160" y="22"/>
                    <a:pt x="160" y="78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30" y="195"/>
                    <a:pt x="130" y="195"/>
                    <a:pt x="130" y="195"/>
                  </a:cubicBezTo>
                  <a:cubicBezTo>
                    <a:pt x="130" y="75"/>
                    <a:pt x="130" y="75"/>
                    <a:pt x="130" y="75"/>
                  </a:cubicBezTo>
                  <a:cubicBezTo>
                    <a:pt x="130" y="42"/>
                    <a:pt x="115" y="27"/>
                    <a:pt x="84" y="27"/>
                  </a:cubicBezTo>
                  <a:cubicBezTo>
                    <a:pt x="56" y="27"/>
                    <a:pt x="31" y="45"/>
                    <a:pt x="31" y="79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9">
              <a:extLst>
                <a:ext uri="{FF2B5EF4-FFF2-40B4-BE49-F238E27FC236}">
                  <a16:creationId xmlns:a16="http://schemas.microsoft.com/office/drawing/2014/main" xmlns="" id="{D6E3A3EE-B342-4FEE-9559-0D639472FE79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1363" y="574"/>
              <a:ext cx="366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3 w 183"/>
                <a:gd name="T7" fmla="*/ 122 h 287"/>
                <a:gd name="T8" fmla="*/ 153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3 w 183"/>
                <a:gd name="T15" fmla="*/ 283 h 287"/>
                <a:gd name="T16" fmla="*/ 153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2" y="104"/>
                    <a:pt x="153" y="122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3" y="283"/>
                    <a:pt x="153" y="283"/>
                    <a:pt x="153" y="283"/>
                  </a:cubicBezTo>
                  <a:cubicBezTo>
                    <a:pt x="153" y="250"/>
                    <a:pt x="153" y="250"/>
                    <a:pt x="153" y="250"/>
                  </a:cubicBezTo>
                  <a:cubicBezTo>
                    <a:pt x="142" y="269"/>
                    <a:pt x="115" y="287"/>
                    <a:pt x="87" y="287"/>
                  </a:cubicBezTo>
                  <a:cubicBezTo>
                    <a:pt x="37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5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10">
              <a:extLst>
                <a:ext uri="{FF2B5EF4-FFF2-40B4-BE49-F238E27FC236}">
                  <a16:creationId xmlns:a16="http://schemas.microsoft.com/office/drawing/2014/main" xmlns="" id="{C7859057-4BA9-40BD-AD92-1FD9857A328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63" y="750"/>
              <a:ext cx="289" cy="398"/>
            </a:xfrm>
            <a:custGeom>
              <a:avLst/>
              <a:gdLst>
                <a:gd name="T0" fmla="*/ 0 w 145"/>
                <a:gd name="T1" fmla="*/ 136 h 199"/>
                <a:gd name="T2" fmla="*/ 29 w 145"/>
                <a:gd name="T3" fmla="*/ 136 h 199"/>
                <a:gd name="T4" fmla="*/ 75 w 145"/>
                <a:gd name="T5" fmla="*/ 173 h 199"/>
                <a:gd name="T6" fmla="*/ 116 w 145"/>
                <a:gd name="T7" fmla="*/ 143 h 199"/>
                <a:gd name="T8" fmla="*/ 72 w 145"/>
                <a:gd name="T9" fmla="*/ 111 h 199"/>
                <a:gd name="T10" fmla="*/ 5 w 145"/>
                <a:gd name="T11" fmla="*/ 54 h 199"/>
                <a:gd name="T12" fmla="*/ 70 w 145"/>
                <a:gd name="T13" fmla="*/ 0 h 199"/>
                <a:gd name="T14" fmla="*/ 139 w 145"/>
                <a:gd name="T15" fmla="*/ 56 h 199"/>
                <a:gd name="T16" fmla="*/ 110 w 145"/>
                <a:gd name="T17" fmla="*/ 56 h 199"/>
                <a:gd name="T18" fmla="*/ 69 w 145"/>
                <a:gd name="T19" fmla="*/ 25 h 199"/>
                <a:gd name="T20" fmla="*/ 33 w 145"/>
                <a:gd name="T21" fmla="*/ 53 h 199"/>
                <a:gd name="T22" fmla="*/ 78 w 145"/>
                <a:gd name="T23" fmla="*/ 83 h 199"/>
                <a:gd name="T24" fmla="*/ 145 w 145"/>
                <a:gd name="T25" fmla="*/ 140 h 199"/>
                <a:gd name="T26" fmla="*/ 75 w 145"/>
                <a:gd name="T27" fmla="*/ 199 h 199"/>
                <a:gd name="T28" fmla="*/ 0 w 145"/>
                <a:gd name="T29" fmla="*/ 13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5" h="199">
                  <a:moveTo>
                    <a:pt x="0" y="136"/>
                  </a:moveTo>
                  <a:cubicBezTo>
                    <a:pt x="29" y="136"/>
                    <a:pt x="29" y="136"/>
                    <a:pt x="29" y="136"/>
                  </a:cubicBezTo>
                  <a:cubicBezTo>
                    <a:pt x="32" y="159"/>
                    <a:pt x="44" y="173"/>
                    <a:pt x="75" y="173"/>
                  </a:cubicBezTo>
                  <a:cubicBezTo>
                    <a:pt x="104" y="173"/>
                    <a:pt x="116" y="164"/>
                    <a:pt x="116" y="143"/>
                  </a:cubicBezTo>
                  <a:cubicBezTo>
                    <a:pt x="116" y="123"/>
                    <a:pt x="101" y="116"/>
                    <a:pt x="72" y="111"/>
                  </a:cubicBezTo>
                  <a:cubicBezTo>
                    <a:pt x="22" y="101"/>
                    <a:pt x="5" y="88"/>
                    <a:pt x="5" y="54"/>
                  </a:cubicBezTo>
                  <a:cubicBezTo>
                    <a:pt x="5" y="18"/>
                    <a:pt x="40" y="0"/>
                    <a:pt x="70" y="0"/>
                  </a:cubicBezTo>
                  <a:cubicBezTo>
                    <a:pt x="104" y="0"/>
                    <a:pt x="134" y="14"/>
                    <a:pt x="139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05" y="35"/>
                    <a:pt x="94" y="25"/>
                    <a:pt x="69" y="25"/>
                  </a:cubicBezTo>
                  <a:cubicBezTo>
                    <a:pt x="47" y="25"/>
                    <a:pt x="33" y="36"/>
                    <a:pt x="33" y="53"/>
                  </a:cubicBezTo>
                  <a:cubicBezTo>
                    <a:pt x="33" y="70"/>
                    <a:pt x="43" y="77"/>
                    <a:pt x="78" y="83"/>
                  </a:cubicBezTo>
                  <a:cubicBezTo>
                    <a:pt x="117" y="91"/>
                    <a:pt x="145" y="100"/>
                    <a:pt x="145" y="140"/>
                  </a:cubicBezTo>
                  <a:cubicBezTo>
                    <a:pt x="145" y="175"/>
                    <a:pt x="122" y="199"/>
                    <a:pt x="75" y="199"/>
                  </a:cubicBezTo>
                  <a:cubicBezTo>
                    <a:pt x="29" y="199"/>
                    <a:pt x="1" y="176"/>
                    <a:pt x="0" y="1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11">
              <a:extLst>
                <a:ext uri="{FF2B5EF4-FFF2-40B4-BE49-F238E27FC236}">
                  <a16:creationId xmlns:a16="http://schemas.microsoft.com/office/drawing/2014/main" xmlns="" id="{0C52EBEA-FE01-4C7E-8867-AE1B83C4D7E1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52" y="670"/>
              <a:ext cx="212" cy="476"/>
            </a:xfrm>
            <a:custGeom>
              <a:avLst/>
              <a:gdLst>
                <a:gd name="T0" fmla="*/ 28 w 106"/>
                <a:gd name="T1" fmla="*/ 187 h 238"/>
                <a:gd name="T2" fmla="*/ 28 w 106"/>
                <a:gd name="T3" fmla="*/ 69 h 238"/>
                <a:gd name="T4" fmla="*/ 0 w 106"/>
                <a:gd name="T5" fmla="*/ 69 h 238"/>
                <a:gd name="T6" fmla="*/ 0 w 106"/>
                <a:gd name="T7" fmla="*/ 43 h 238"/>
                <a:gd name="T8" fmla="*/ 28 w 106"/>
                <a:gd name="T9" fmla="*/ 43 h 238"/>
                <a:gd name="T10" fmla="*/ 28 w 106"/>
                <a:gd name="T11" fmla="*/ 0 h 238"/>
                <a:gd name="T12" fmla="*/ 58 w 106"/>
                <a:gd name="T13" fmla="*/ 0 h 238"/>
                <a:gd name="T14" fmla="*/ 58 w 106"/>
                <a:gd name="T15" fmla="*/ 43 h 238"/>
                <a:gd name="T16" fmla="*/ 103 w 106"/>
                <a:gd name="T17" fmla="*/ 43 h 238"/>
                <a:gd name="T18" fmla="*/ 103 w 106"/>
                <a:gd name="T19" fmla="*/ 69 h 238"/>
                <a:gd name="T20" fmla="*/ 58 w 106"/>
                <a:gd name="T21" fmla="*/ 69 h 238"/>
                <a:gd name="T22" fmla="*/ 58 w 106"/>
                <a:gd name="T23" fmla="*/ 184 h 238"/>
                <a:gd name="T24" fmla="*/ 82 w 106"/>
                <a:gd name="T25" fmla="*/ 212 h 238"/>
                <a:gd name="T26" fmla="*/ 106 w 106"/>
                <a:gd name="T27" fmla="*/ 208 h 238"/>
                <a:gd name="T28" fmla="*/ 106 w 106"/>
                <a:gd name="T29" fmla="*/ 234 h 238"/>
                <a:gd name="T30" fmla="*/ 80 w 106"/>
                <a:gd name="T31" fmla="*/ 238 h 238"/>
                <a:gd name="T32" fmla="*/ 28 w 106"/>
                <a:gd name="T33" fmla="*/ 187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6" h="238">
                  <a:moveTo>
                    <a:pt x="28" y="187"/>
                  </a:moveTo>
                  <a:cubicBezTo>
                    <a:pt x="28" y="69"/>
                    <a:pt x="28" y="69"/>
                    <a:pt x="28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69"/>
                    <a:pt x="103" y="69"/>
                    <a:pt x="103" y="69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58" y="184"/>
                    <a:pt x="58" y="184"/>
                    <a:pt x="58" y="184"/>
                  </a:cubicBezTo>
                  <a:cubicBezTo>
                    <a:pt x="58" y="203"/>
                    <a:pt x="67" y="212"/>
                    <a:pt x="82" y="212"/>
                  </a:cubicBezTo>
                  <a:cubicBezTo>
                    <a:pt x="92" y="212"/>
                    <a:pt x="99" y="211"/>
                    <a:pt x="106" y="208"/>
                  </a:cubicBezTo>
                  <a:cubicBezTo>
                    <a:pt x="106" y="234"/>
                    <a:pt x="106" y="234"/>
                    <a:pt x="106" y="234"/>
                  </a:cubicBezTo>
                  <a:cubicBezTo>
                    <a:pt x="100" y="236"/>
                    <a:pt x="92" y="238"/>
                    <a:pt x="80" y="238"/>
                  </a:cubicBezTo>
                  <a:cubicBezTo>
                    <a:pt x="45" y="238"/>
                    <a:pt x="28" y="217"/>
                    <a:pt x="28" y="1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12">
              <a:extLst>
                <a:ext uri="{FF2B5EF4-FFF2-40B4-BE49-F238E27FC236}">
                  <a16:creationId xmlns:a16="http://schemas.microsoft.com/office/drawing/2014/main" xmlns="" id="{061DFF38-9633-418C-8EEF-9547FDB137CD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282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3 w 154"/>
                <a:gd name="T5" fmla="*/ 83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5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3" y="83"/>
                    <a:pt x="123" y="83"/>
                    <a:pt x="123" y="83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6" y="175"/>
                  </a:cubicBezTo>
                  <a:cubicBezTo>
                    <a:pt x="99" y="175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13">
              <a:extLst>
                <a:ext uri="{FF2B5EF4-FFF2-40B4-BE49-F238E27FC236}">
                  <a16:creationId xmlns:a16="http://schemas.microsoft.com/office/drawing/2014/main" xmlns="" id="{4C763887-70CE-42B4-AEA2-1F32784487CE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624" y="574"/>
              <a:ext cx="365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2 w 183"/>
                <a:gd name="T7" fmla="*/ 122 h 287"/>
                <a:gd name="T8" fmla="*/ 152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2 w 183"/>
                <a:gd name="T15" fmla="*/ 283 h 287"/>
                <a:gd name="T16" fmla="*/ 152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1" y="104"/>
                    <a:pt x="152" y="122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2" y="283"/>
                    <a:pt x="152" y="283"/>
                    <a:pt x="152" y="283"/>
                  </a:cubicBezTo>
                  <a:cubicBezTo>
                    <a:pt x="152" y="250"/>
                    <a:pt x="152" y="250"/>
                    <a:pt x="152" y="250"/>
                  </a:cubicBezTo>
                  <a:cubicBezTo>
                    <a:pt x="141" y="269"/>
                    <a:pt x="115" y="287"/>
                    <a:pt x="87" y="287"/>
                  </a:cubicBezTo>
                  <a:cubicBezTo>
                    <a:pt x="36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4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14">
              <a:extLst>
                <a:ext uri="{FF2B5EF4-FFF2-40B4-BE49-F238E27FC236}">
                  <a16:creationId xmlns:a16="http://schemas.microsoft.com/office/drawing/2014/main" xmlns="" id="{5461D563-8EC0-40C7-8F18-A2F8F1459BF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54" y="1708"/>
              <a:ext cx="319" cy="568"/>
            </a:xfrm>
            <a:custGeom>
              <a:avLst/>
              <a:gdLst>
                <a:gd name="T0" fmla="*/ 0 w 160"/>
                <a:gd name="T1" fmla="*/ 0 h 284"/>
                <a:gd name="T2" fmla="*/ 30 w 160"/>
                <a:gd name="T3" fmla="*/ 0 h 284"/>
                <a:gd name="T4" fmla="*/ 30 w 160"/>
                <a:gd name="T5" fmla="*/ 123 h 284"/>
                <a:gd name="T6" fmla="*/ 92 w 160"/>
                <a:gd name="T7" fmla="*/ 89 h 284"/>
                <a:gd name="T8" fmla="*/ 160 w 160"/>
                <a:gd name="T9" fmla="*/ 166 h 284"/>
                <a:gd name="T10" fmla="*/ 160 w 160"/>
                <a:gd name="T11" fmla="*/ 284 h 284"/>
                <a:gd name="T12" fmla="*/ 129 w 160"/>
                <a:gd name="T13" fmla="*/ 284 h 284"/>
                <a:gd name="T14" fmla="*/ 129 w 160"/>
                <a:gd name="T15" fmla="*/ 164 h 284"/>
                <a:gd name="T16" fmla="*/ 84 w 160"/>
                <a:gd name="T17" fmla="*/ 115 h 284"/>
                <a:gd name="T18" fmla="*/ 30 w 160"/>
                <a:gd name="T19" fmla="*/ 168 h 284"/>
                <a:gd name="T20" fmla="*/ 30 w 160"/>
                <a:gd name="T21" fmla="*/ 284 h 284"/>
                <a:gd name="T22" fmla="*/ 0 w 160"/>
                <a:gd name="T23" fmla="*/ 284 h 284"/>
                <a:gd name="T24" fmla="*/ 0 w 160"/>
                <a:gd name="T25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284">
                  <a:moveTo>
                    <a:pt x="0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30" y="123"/>
                    <a:pt x="30" y="123"/>
                    <a:pt x="30" y="123"/>
                  </a:cubicBezTo>
                  <a:cubicBezTo>
                    <a:pt x="39" y="105"/>
                    <a:pt x="61" y="89"/>
                    <a:pt x="92" y="89"/>
                  </a:cubicBezTo>
                  <a:cubicBezTo>
                    <a:pt x="132" y="89"/>
                    <a:pt x="160" y="111"/>
                    <a:pt x="160" y="166"/>
                  </a:cubicBezTo>
                  <a:cubicBezTo>
                    <a:pt x="160" y="284"/>
                    <a:pt x="160" y="284"/>
                    <a:pt x="160" y="284"/>
                  </a:cubicBezTo>
                  <a:cubicBezTo>
                    <a:pt x="129" y="284"/>
                    <a:pt x="129" y="284"/>
                    <a:pt x="129" y="284"/>
                  </a:cubicBezTo>
                  <a:cubicBezTo>
                    <a:pt x="129" y="164"/>
                    <a:pt x="129" y="164"/>
                    <a:pt x="129" y="164"/>
                  </a:cubicBezTo>
                  <a:cubicBezTo>
                    <a:pt x="129" y="130"/>
                    <a:pt x="115" y="115"/>
                    <a:pt x="84" y="115"/>
                  </a:cubicBezTo>
                  <a:cubicBezTo>
                    <a:pt x="56" y="115"/>
                    <a:pt x="30" y="133"/>
                    <a:pt x="30" y="168"/>
                  </a:cubicBezTo>
                  <a:cubicBezTo>
                    <a:pt x="30" y="284"/>
                    <a:pt x="30" y="284"/>
                    <a:pt x="30" y="284"/>
                  </a:cubicBezTo>
                  <a:cubicBezTo>
                    <a:pt x="0" y="284"/>
                    <a:pt x="0" y="284"/>
                    <a:pt x="0" y="28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15">
              <a:extLst>
                <a:ext uri="{FF2B5EF4-FFF2-40B4-BE49-F238E27FC236}">
                  <a16:creationId xmlns:a16="http://schemas.microsoft.com/office/drawing/2014/main" xmlns="" id="{223F17FE-E35A-46A2-9FA2-412101E8A94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015" y="1892"/>
              <a:ext cx="316" cy="392"/>
            </a:xfrm>
            <a:custGeom>
              <a:avLst/>
              <a:gdLst>
                <a:gd name="T0" fmla="*/ 0 w 158"/>
                <a:gd name="T1" fmla="*/ 122 h 196"/>
                <a:gd name="T2" fmla="*/ 0 w 158"/>
                <a:gd name="T3" fmla="*/ 0 h 196"/>
                <a:gd name="T4" fmla="*/ 30 w 158"/>
                <a:gd name="T5" fmla="*/ 0 h 196"/>
                <a:gd name="T6" fmla="*/ 30 w 158"/>
                <a:gd name="T7" fmla="*/ 120 h 196"/>
                <a:gd name="T8" fmla="*/ 75 w 158"/>
                <a:gd name="T9" fmla="*/ 169 h 196"/>
                <a:gd name="T10" fmla="*/ 128 w 158"/>
                <a:gd name="T11" fmla="*/ 117 h 196"/>
                <a:gd name="T12" fmla="*/ 128 w 158"/>
                <a:gd name="T13" fmla="*/ 0 h 196"/>
                <a:gd name="T14" fmla="*/ 158 w 158"/>
                <a:gd name="T15" fmla="*/ 0 h 196"/>
                <a:gd name="T16" fmla="*/ 158 w 158"/>
                <a:gd name="T17" fmla="*/ 192 h 196"/>
                <a:gd name="T18" fmla="*/ 128 w 158"/>
                <a:gd name="T19" fmla="*/ 192 h 196"/>
                <a:gd name="T20" fmla="*/ 128 w 158"/>
                <a:gd name="T21" fmla="*/ 162 h 196"/>
                <a:gd name="T22" fmla="*/ 67 w 158"/>
                <a:gd name="T23" fmla="*/ 196 h 196"/>
                <a:gd name="T24" fmla="*/ 0 w 158"/>
                <a:gd name="T25" fmla="*/ 12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196">
                  <a:moveTo>
                    <a:pt x="0" y="12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30" y="154"/>
                    <a:pt x="45" y="169"/>
                    <a:pt x="75" y="169"/>
                  </a:cubicBezTo>
                  <a:cubicBezTo>
                    <a:pt x="102" y="169"/>
                    <a:pt x="128" y="151"/>
                    <a:pt x="128" y="117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58" y="192"/>
                    <a:pt x="158" y="192"/>
                    <a:pt x="158" y="192"/>
                  </a:cubicBezTo>
                  <a:cubicBezTo>
                    <a:pt x="128" y="192"/>
                    <a:pt x="128" y="192"/>
                    <a:pt x="128" y="192"/>
                  </a:cubicBezTo>
                  <a:cubicBezTo>
                    <a:pt x="128" y="162"/>
                    <a:pt x="128" y="162"/>
                    <a:pt x="128" y="162"/>
                  </a:cubicBezTo>
                  <a:cubicBezTo>
                    <a:pt x="119" y="180"/>
                    <a:pt x="98" y="196"/>
                    <a:pt x="67" y="196"/>
                  </a:cubicBezTo>
                  <a:cubicBezTo>
                    <a:pt x="29" y="196"/>
                    <a:pt x="0" y="175"/>
                    <a:pt x="0" y="122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16">
              <a:extLst>
                <a:ext uri="{FF2B5EF4-FFF2-40B4-BE49-F238E27FC236}">
                  <a16:creationId xmlns:a16="http://schemas.microsoft.com/office/drawing/2014/main" xmlns="" id="{EFE791B3-1EBA-425C-8AF7-3352F382B050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377" y="1886"/>
              <a:ext cx="547" cy="390"/>
            </a:xfrm>
            <a:custGeom>
              <a:avLst/>
              <a:gdLst>
                <a:gd name="T0" fmla="*/ 0 w 274"/>
                <a:gd name="T1" fmla="*/ 3 h 195"/>
                <a:gd name="T2" fmla="*/ 31 w 274"/>
                <a:gd name="T3" fmla="*/ 3 h 195"/>
                <a:gd name="T4" fmla="*/ 31 w 274"/>
                <a:gd name="T5" fmla="*/ 33 h 195"/>
                <a:gd name="T6" fmla="*/ 88 w 274"/>
                <a:gd name="T7" fmla="*/ 0 h 195"/>
                <a:gd name="T8" fmla="*/ 144 w 274"/>
                <a:gd name="T9" fmla="*/ 36 h 195"/>
                <a:gd name="T10" fmla="*/ 210 w 274"/>
                <a:gd name="T11" fmla="*/ 0 h 195"/>
                <a:gd name="T12" fmla="*/ 274 w 274"/>
                <a:gd name="T13" fmla="*/ 76 h 195"/>
                <a:gd name="T14" fmla="*/ 274 w 274"/>
                <a:gd name="T15" fmla="*/ 195 h 195"/>
                <a:gd name="T16" fmla="*/ 244 w 274"/>
                <a:gd name="T17" fmla="*/ 195 h 195"/>
                <a:gd name="T18" fmla="*/ 244 w 274"/>
                <a:gd name="T19" fmla="*/ 74 h 195"/>
                <a:gd name="T20" fmla="*/ 203 w 274"/>
                <a:gd name="T21" fmla="*/ 26 h 195"/>
                <a:gd name="T22" fmla="*/ 152 w 274"/>
                <a:gd name="T23" fmla="*/ 78 h 195"/>
                <a:gd name="T24" fmla="*/ 152 w 274"/>
                <a:gd name="T25" fmla="*/ 195 h 195"/>
                <a:gd name="T26" fmla="*/ 122 w 274"/>
                <a:gd name="T27" fmla="*/ 195 h 195"/>
                <a:gd name="T28" fmla="*/ 122 w 274"/>
                <a:gd name="T29" fmla="*/ 74 h 195"/>
                <a:gd name="T30" fmla="*/ 81 w 274"/>
                <a:gd name="T31" fmla="*/ 26 h 195"/>
                <a:gd name="T32" fmla="*/ 31 w 274"/>
                <a:gd name="T33" fmla="*/ 78 h 195"/>
                <a:gd name="T34" fmla="*/ 31 w 274"/>
                <a:gd name="T35" fmla="*/ 195 h 195"/>
                <a:gd name="T36" fmla="*/ 0 w 274"/>
                <a:gd name="T37" fmla="*/ 195 h 195"/>
                <a:gd name="T38" fmla="*/ 0 w 274"/>
                <a:gd name="T39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4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9" y="15"/>
                    <a:pt x="60" y="0"/>
                    <a:pt x="88" y="0"/>
                  </a:cubicBezTo>
                  <a:cubicBezTo>
                    <a:pt x="112" y="0"/>
                    <a:pt x="134" y="10"/>
                    <a:pt x="144" y="36"/>
                  </a:cubicBezTo>
                  <a:cubicBezTo>
                    <a:pt x="157" y="11"/>
                    <a:pt x="186" y="0"/>
                    <a:pt x="210" y="0"/>
                  </a:cubicBezTo>
                  <a:cubicBezTo>
                    <a:pt x="244" y="0"/>
                    <a:pt x="274" y="20"/>
                    <a:pt x="274" y="76"/>
                  </a:cubicBezTo>
                  <a:cubicBezTo>
                    <a:pt x="274" y="195"/>
                    <a:pt x="274" y="195"/>
                    <a:pt x="274" y="195"/>
                  </a:cubicBezTo>
                  <a:cubicBezTo>
                    <a:pt x="244" y="195"/>
                    <a:pt x="244" y="195"/>
                    <a:pt x="244" y="195"/>
                  </a:cubicBezTo>
                  <a:cubicBezTo>
                    <a:pt x="244" y="74"/>
                    <a:pt x="244" y="74"/>
                    <a:pt x="244" y="74"/>
                  </a:cubicBezTo>
                  <a:cubicBezTo>
                    <a:pt x="244" y="40"/>
                    <a:pt x="230" y="26"/>
                    <a:pt x="203" y="26"/>
                  </a:cubicBezTo>
                  <a:cubicBezTo>
                    <a:pt x="178" y="26"/>
                    <a:pt x="152" y="43"/>
                    <a:pt x="152" y="78"/>
                  </a:cubicBezTo>
                  <a:cubicBezTo>
                    <a:pt x="152" y="195"/>
                    <a:pt x="152" y="195"/>
                    <a:pt x="152" y="195"/>
                  </a:cubicBezTo>
                  <a:cubicBezTo>
                    <a:pt x="122" y="195"/>
                    <a:pt x="122" y="195"/>
                    <a:pt x="122" y="195"/>
                  </a:cubicBezTo>
                  <a:cubicBezTo>
                    <a:pt x="122" y="74"/>
                    <a:pt x="122" y="74"/>
                    <a:pt x="122" y="74"/>
                  </a:cubicBezTo>
                  <a:cubicBezTo>
                    <a:pt x="122" y="40"/>
                    <a:pt x="108" y="26"/>
                    <a:pt x="81" y="26"/>
                  </a:cubicBezTo>
                  <a:cubicBezTo>
                    <a:pt x="56" y="26"/>
                    <a:pt x="31" y="43"/>
                    <a:pt x="31" y="78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17">
              <a:extLst>
                <a:ext uri="{FF2B5EF4-FFF2-40B4-BE49-F238E27FC236}">
                  <a16:creationId xmlns:a16="http://schemas.microsoft.com/office/drawing/2014/main" xmlns="" id="{DB01FD50-BC23-43E1-8E57-69D0B22D839C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3966" y="1886"/>
              <a:ext cx="307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4 w 154"/>
                <a:gd name="T5" fmla="*/ 82 h 199"/>
                <a:gd name="T6" fmla="*/ 124 w 154"/>
                <a:gd name="T7" fmla="*/ 69 h 199"/>
                <a:gd name="T8" fmla="*/ 83 w 154"/>
                <a:gd name="T9" fmla="*/ 25 h 199"/>
                <a:gd name="T10" fmla="*/ 39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8 w 154"/>
                <a:gd name="T33" fmla="*/ 104 h 199"/>
                <a:gd name="T34" fmla="*/ 31 w 154"/>
                <a:gd name="T35" fmla="*/ 142 h 199"/>
                <a:gd name="T36" fmla="*/ 67 w 154"/>
                <a:gd name="T37" fmla="*/ 174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4" y="82"/>
                    <a:pt x="124" y="82"/>
                    <a:pt x="124" y="82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2" y="36"/>
                    <a:pt x="39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10" y="189"/>
                    <a:pt x="92" y="199"/>
                    <a:pt x="64" y="199"/>
                  </a:cubicBezTo>
                  <a:cubicBezTo>
                    <a:pt x="29" y="199"/>
                    <a:pt x="0" y="181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8" y="104"/>
                    <a:pt x="98" y="104"/>
                    <a:pt x="98" y="104"/>
                  </a:cubicBezTo>
                  <a:cubicBezTo>
                    <a:pt x="59" y="104"/>
                    <a:pt x="31" y="114"/>
                    <a:pt x="31" y="142"/>
                  </a:cubicBezTo>
                  <a:cubicBezTo>
                    <a:pt x="31" y="162"/>
                    <a:pt x="40" y="174"/>
                    <a:pt x="67" y="174"/>
                  </a:cubicBezTo>
                  <a:cubicBezTo>
                    <a:pt x="99" y="174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18">
              <a:extLst>
                <a:ext uri="{FF2B5EF4-FFF2-40B4-BE49-F238E27FC236}">
                  <a16:creationId xmlns:a16="http://schemas.microsoft.com/office/drawing/2014/main" xmlns="" id="{2C7312A6-F8C3-4663-9FA7-897778B8D938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319" y="1886"/>
              <a:ext cx="320" cy="390"/>
            </a:xfrm>
            <a:custGeom>
              <a:avLst/>
              <a:gdLst>
                <a:gd name="T0" fmla="*/ 0 w 160"/>
                <a:gd name="T1" fmla="*/ 3 h 195"/>
                <a:gd name="T2" fmla="*/ 30 w 160"/>
                <a:gd name="T3" fmla="*/ 3 h 195"/>
                <a:gd name="T4" fmla="*/ 30 w 160"/>
                <a:gd name="T5" fmla="*/ 34 h 195"/>
                <a:gd name="T6" fmla="*/ 92 w 160"/>
                <a:gd name="T7" fmla="*/ 0 h 195"/>
                <a:gd name="T8" fmla="*/ 160 w 160"/>
                <a:gd name="T9" fmla="*/ 77 h 195"/>
                <a:gd name="T10" fmla="*/ 160 w 160"/>
                <a:gd name="T11" fmla="*/ 195 h 195"/>
                <a:gd name="T12" fmla="*/ 129 w 160"/>
                <a:gd name="T13" fmla="*/ 195 h 195"/>
                <a:gd name="T14" fmla="*/ 129 w 160"/>
                <a:gd name="T15" fmla="*/ 75 h 195"/>
                <a:gd name="T16" fmla="*/ 84 w 160"/>
                <a:gd name="T17" fmla="*/ 26 h 195"/>
                <a:gd name="T18" fmla="*/ 30 w 160"/>
                <a:gd name="T19" fmla="*/ 79 h 195"/>
                <a:gd name="T20" fmla="*/ 30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9" y="16"/>
                    <a:pt x="60" y="0"/>
                    <a:pt x="92" y="0"/>
                  </a:cubicBezTo>
                  <a:cubicBezTo>
                    <a:pt x="132" y="0"/>
                    <a:pt x="160" y="22"/>
                    <a:pt x="160" y="77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29" y="195"/>
                    <a:pt x="129" y="195"/>
                    <a:pt x="129" y="195"/>
                  </a:cubicBezTo>
                  <a:cubicBezTo>
                    <a:pt x="129" y="75"/>
                    <a:pt x="129" y="75"/>
                    <a:pt x="129" y="75"/>
                  </a:cubicBezTo>
                  <a:cubicBezTo>
                    <a:pt x="129" y="41"/>
                    <a:pt x="115" y="26"/>
                    <a:pt x="84" y="26"/>
                  </a:cubicBezTo>
                  <a:cubicBezTo>
                    <a:pt x="56" y="26"/>
                    <a:pt x="30" y="44"/>
                    <a:pt x="30" y="79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19">
              <a:extLst>
                <a:ext uri="{FF2B5EF4-FFF2-40B4-BE49-F238E27FC236}">
                  <a16:creationId xmlns:a16="http://schemas.microsoft.com/office/drawing/2014/main" xmlns="" id="{CD608BB7-87D4-43CD-8D9A-0601671D3691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37" y="1706"/>
              <a:ext cx="215" cy="570"/>
            </a:xfrm>
            <a:custGeom>
              <a:avLst/>
              <a:gdLst>
                <a:gd name="T0" fmla="*/ 28 w 108"/>
                <a:gd name="T1" fmla="*/ 119 h 285"/>
                <a:gd name="T2" fmla="*/ 0 w 108"/>
                <a:gd name="T3" fmla="*/ 119 h 285"/>
                <a:gd name="T4" fmla="*/ 0 w 108"/>
                <a:gd name="T5" fmla="*/ 93 h 285"/>
                <a:gd name="T6" fmla="*/ 28 w 108"/>
                <a:gd name="T7" fmla="*/ 93 h 285"/>
                <a:gd name="T8" fmla="*/ 28 w 108"/>
                <a:gd name="T9" fmla="*/ 62 h 285"/>
                <a:gd name="T10" fmla="*/ 85 w 108"/>
                <a:gd name="T11" fmla="*/ 0 h 285"/>
                <a:gd name="T12" fmla="*/ 108 w 108"/>
                <a:gd name="T13" fmla="*/ 4 h 285"/>
                <a:gd name="T14" fmla="*/ 108 w 108"/>
                <a:gd name="T15" fmla="*/ 30 h 285"/>
                <a:gd name="T16" fmla="*/ 86 w 108"/>
                <a:gd name="T17" fmla="*/ 26 h 285"/>
                <a:gd name="T18" fmla="*/ 58 w 108"/>
                <a:gd name="T19" fmla="*/ 59 h 285"/>
                <a:gd name="T20" fmla="*/ 58 w 108"/>
                <a:gd name="T21" fmla="*/ 93 h 285"/>
                <a:gd name="T22" fmla="*/ 105 w 108"/>
                <a:gd name="T23" fmla="*/ 93 h 285"/>
                <a:gd name="T24" fmla="*/ 105 w 108"/>
                <a:gd name="T25" fmla="*/ 119 h 285"/>
                <a:gd name="T26" fmla="*/ 58 w 108"/>
                <a:gd name="T27" fmla="*/ 119 h 285"/>
                <a:gd name="T28" fmla="*/ 58 w 108"/>
                <a:gd name="T29" fmla="*/ 285 h 285"/>
                <a:gd name="T30" fmla="*/ 28 w 108"/>
                <a:gd name="T31" fmla="*/ 285 h 285"/>
                <a:gd name="T32" fmla="*/ 28 w 108"/>
                <a:gd name="T33" fmla="*/ 119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8" h="285">
                  <a:moveTo>
                    <a:pt x="28" y="119"/>
                  </a:moveTo>
                  <a:cubicBezTo>
                    <a:pt x="0" y="119"/>
                    <a:pt x="0" y="119"/>
                    <a:pt x="0" y="119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28" y="93"/>
                    <a:pt x="28" y="93"/>
                    <a:pt x="28" y="93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8" y="23"/>
                    <a:pt x="47" y="0"/>
                    <a:pt x="85" y="0"/>
                  </a:cubicBezTo>
                  <a:cubicBezTo>
                    <a:pt x="95" y="0"/>
                    <a:pt x="100" y="1"/>
                    <a:pt x="108" y="4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2" y="27"/>
                    <a:pt x="95" y="26"/>
                    <a:pt x="86" y="26"/>
                  </a:cubicBezTo>
                  <a:cubicBezTo>
                    <a:pt x="66" y="26"/>
                    <a:pt x="58" y="39"/>
                    <a:pt x="58" y="59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105" y="93"/>
                    <a:pt x="105" y="93"/>
                    <a:pt x="105" y="93"/>
                  </a:cubicBezTo>
                  <a:cubicBezTo>
                    <a:pt x="105" y="119"/>
                    <a:pt x="105" y="119"/>
                    <a:pt x="105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285"/>
                    <a:pt x="58" y="285"/>
                    <a:pt x="58" y="285"/>
                  </a:cubicBezTo>
                  <a:cubicBezTo>
                    <a:pt x="28" y="285"/>
                    <a:pt x="28" y="285"/>
                    <a:pt x="28" y="285"/>
                  </a:cubicBezTo>
                  <a:lnTo>
                    <a:pt x="28" y="119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20">
              <a:extLst>
                <a:ext uri="{FF2B5EF4-FFF2-40B4-BE49-F238E27FC236}">
                  <a16:creationId xmlns:a16="http://schemas.microsoft.com/office/drawing/2014/main" xmlns="" id="{D3CCE303-A0AE-431E-BF97-68DD53557A96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5024" y="1886"/>
              <a:ext cx="378" cy="398"/>
            </a:xfrm>
            <a:custGeom>
              <a:avLst/>
              <a:gdLst>
                <a:gd name="T0" fmla="*/ 0 w 189"/>
                <a:gd name="T1" fmla="*/ 101 h 199"/>
                <a:gd name="T2" fmla="*/ 0 w 189"/>
                <a:gd name="T3" fmla="*/ 98 h 199"/>
                <a:gd name="T4" fmla="*/ 95 w 189"/>
                <a:gd name="T5" fmla="*/ 0 h 199"/>
                <a:gd name="T6" fmla="*/ 189 w 189"/>
                <a:gd name="T7" fmla="*/ 98 h 199"/>
                <a:gd name="T8" fmla="*/ 189 w 189"/>
                <a:gd name="T9" fmla="*/ 100 h 199"/>
                <a:gd name="T10" fmla="*/ 94 w 189"/>
                <a:gd name="T11" fmla="*/ 199 h 199"/>
                <a:gd name="T12" fmla="*/ 0 w 189"/>
                <a:gd name="T13" fmla="*/ 101 h 199"/>
                <a:gd name="T14" fmla="*/ 157 w 189"/>
                <a:gd name="T15" fmla="*/ 101 h 199"/>
                <a:gd name="T16" fmla="*/ 157 w 189"/>
                <a:gd name="T17" fmla="*/ 98 h 199"/>
                <a:gd name="T18" fmla="*/ 95 w 189"/>
                <a:gd name="T19" fmla="*/ 25 h 199"/>
                <a:gd name="T20" fmla="*/ 32 w 189"/>
                <a:gd name="T21" fmla="*/ 98 h 199"/>
                <a:gd name="T22" fmla="*/ 32 w 189"/>
                <a:gd name="T23" fmla="*/ 101 h 199"/>
                <a:gd name="T24" fmla="*/ 95 w 189"/>
                <a:gd name="T25" fmla="*/ 173 h 199"/>
                <a:gd name="T26" fmla="*/ 157 w 189"/>
                <a:gd name="T27" fmla="*/ 10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9" h="199">
                  <a:moveTo>
                    <a:pt x="0" y="101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0" y="40"/>
                    <a:pt x="40" y="0"/>
                    <a:pt x="95" y="0"/>
                  </a:cubicBezTo>
                  <a:cubicBezTo>
                    <a:pt x="149" y="0"/>
                    <a:pt x="189" y="40"/>
                    <a:pt x="189" y="98"/>
                  </a:cubicBezTo>
                  <a:cubicBezTo>
                    <a:pt x="189" y="100"/>
                    <a:pt x="189" y="100"/>
                    <a:pt x="189" y="100"/>
                  </a:cubicBezTo>
                  <a:cubicBezTo>
                    <a:pt x="189" y="158"/>
                    <a:pt x="149" y="199"/>
                    <a:pt x="94" y="199"/>
                  </a:cubicBezTo>
                  <a:cubicBezTo>
                    <a:pt x="39" y="199"/>
                    <a:pt x="0" y="157"/>
                    <a:pt x="0" y="101"/>
                  </a:cubicBezTo>
                  <a:close/>
                  <a:moveTo>
                    <a:pt x="157" y="101"/>
                  </a:moveTo>
                  <a:cubicBezTo>
                    <a:pt x="157" y="98"/>
                    <a:pt x="157" y="98"/>
                    <a:pt x="157" y="98"/>
                  </a:cubicBezTo>
                  <a:cubicBezTo>
                    <a:pt x="157" y="54"/>
                    <a:pt x="133" y="25"/>
                    <a:pt x="95" y="25"/>
                  </a:cubicBezTo>
                  <a:cubicBezTo>
                    <a:pt x="56" y="25"/>
                    <a:pt x="32" y="54"/>
                    <a:pt x="32" y="98"/>
                  </a:cubicBezTo>
                  <a:cubicBezTo>
                    <a:pt x="32" y="101"/>
                    <a:pt x="32" y="101"/>
                    <a:pt x="32" y="101"/>
                  </a:cubicBezTo>
                  <a:cubicBezTo>
                    <a:pt x="32" y="145"/>
                    <a:pt x="56" y="173"/>
                    <a:pt x="95" y="173"/>
                  </a:cubicBezTo>
                  <a:cubicBezTo>
                    <a:pt x="133" y="173"/>
                    <a:pt x="157" y="144"/>
                    <a:pt x="157" y="101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21">
              <a:extLst>
                <a:ext uri="{FF2B5EF4-FFF2-40B4-BE49-F238E27FC236}">
                  <a16:creationId xmlns:a16="http://schemas.microsoft.com/office/drawing/2014/main" xmlns="" id="{1571C56C-8E28-4644-973D-D161BD60B6E8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446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22">
              <a:extLst>
                <a:ext uri="{FF2B5EF4-FFF2-40B4-BE49-F238E27FC236}">
                  <a16:creationId xmlns:a16="http://schemas.microsoft.com/office/drawing/2014/main" xmlns="" id="{C51FF6FB-4706-41BB-93BF-DB612706B3E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656" y="1892"/>
              <a:ext cx="541" cy="384"/>
            </a:xfrm>
            <a:custGeom>
              <a:avLst/>
              <a:gdLst>
                <a:gd name="T0" fmla="*/ 0 w 541"/>
                <a:gd name="T1" fmla="*/ 0 h 384"/>
                <a:gd name="T2" fmla="*/ 66 w 541"/>
                <a:gd name="T3" fmla="*/ 0 h 384"/>
                <a:gd name="T4" fmla="*/ 155 w 541"/>
                <a:gd name="T5" fmla="*/ 310 h 384"/>
                <a:gd name="T6" fmla="*/ 247 w 541"/>
                <a:gd name="T7" fmla="*/ 0 h 384"/>
                <a:gd name="T8" fmla="*/ 301 w 541"/>
                <a:gd name="T9" fmla="*/ 0 h 384"/>
                <a:gd name="T10" fmla="*/ 389 w 541"/>
                <a:gd name="T11" fmla="*/ 310 h 384"/>
                <a:gd name="T12" fmla="*/ 479 w 541"/>
                <a:gd name="T13" fmla="*/ 0 h 384"/>
                <a:gd name="T14" fmla="*/ 541 w 541"/>
                <a:gd name="T15" fmla="*/ 0 h 384"/>
                <a:gd name="T16" fmla="*/ 421 w 541"/>
                <a:gd name="T17" fmla="*/ 384 h 384"/>
                <a:gd name="T18" fmla="*/ 353 w 541"/>
                <a:gd name="T19" fmla="*/ 384 h 384"/>
                <a:gd name="T20" fmla="*/ 273 w 541"/>
                <a:gd name="T21" fmla="*/ 96 h 384"/>
                <a:gd name="T22" fmla="*/ 183 w 541"/>
                <a:gd name="T23" fmla="*/ 384 h 384"/>
                <a:gd name="T24" fmla="*/ 117 w 541"/>
                <a:gd name="T25" fmla="*/ 384 h 384"/>
                <a:gd name="T26" fmla="*/ 0 w 541"/>
                <a:gd name="T27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1" h="384">
                  <a:moveTo>
                    <a:pt x="0" y="0"/>
                  </a:moveTo>
                  <a:lnTo>
                    <a:pt x="66" y="0"/>
                  </a:lnTo>
                  <a:lnTo>
                    <a:pt x="155" y="310"/>
                  </a:lnTo>
                  <a:lnTo>
                    <a:pt x="247" y="0"/>
                  </a:lnTo>
                  <a:lnTo>
                    <a:pt x="301" y="0"/>
                  </a:lnTo>
                  <a:lnTo>
                    <a:pt x="389" y="310"/>
                  </a:lnTo>
                  <a:lnTo>
                    <a:pt x="479" y="0"/>
                  </a:lnTo>
                  <a:lnTo>
                    <a:pt x="541" y="0"/>
                  </a:lnTo>
                  <a:lnTo>
                    <a:pt x="421" y="384"/>
                  </a:lnTo>
                  <a:lnTo>
                    <a:pt x="353" y="384"/>
                  </a:lnTo>
                  <a:lnTo>
                    <a:pt x="273" y="96"/>
                  </a:lnTo>
                  <a:lnTo>
                    <a:pt x="183" y="384"/>
                  </a:lnTo>
                  <a:lnTo>
                    <a:pt x="117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23">
              <a:extLst>
                <a:ext uri="{FF2B5EF4-FFF2-40B4-BE49-F238E27FC236}">
                  <a16:creationId xmlns:a16="http://schemas.microsoft.com/office/drawing/2014/main" xmlns="" id="{FCDA8B14-A57F-4413-8B2D-6DFA09BE973E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181" y="1886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3 w 154"/>
                <a:gd name="T5" fmla="*/ 82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3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4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3" y="82"/>
                    <a:pt x="123" y="82"/>
                    <a:pt x="123" y="82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3" y="199"/>
                  </a:cubicBezTo>
                  <a:cubicBezTo>
                    <a:pt x="28" y="199"/>
                    <a:pt x="0" y="181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4"/>
                    <a:pt x="66" y="174"/>
                  </a:cubicBezTo>
                  <a:cubicBezTo>
                    <a:pt x="99" y="174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24">
              <a:extLst>
                <a:ext uri="{FF2B5EF4-FFF2-40B4-BE49-F238E27FC236}">
                  <a16:creationId xmlns:a16="http://schemas.microsoft.com/office/drawing/2014/main" xmlns="" id="{F617ECFC-99D0-4C1E-9463-30FACBF3F00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6532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25">
              <a:extLst>
                <a:ext uri="{FF2B5EF4-FFF2-40B4-BE49-F238E27FC236}">
                  <a16:creationId xmlns:a16="http://schemas.microsoft.com/office/drawing/2014/main" xmlns="" id="{1BA7685D-C4DF-4925-ACF7-53B94A282B98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704" y="1708"/>
              <a:ext cx="366" cy="576"/>
            </a:xfrm>
            <a:custGeom>
              <a:avLst/>
              <a:gdLst>
                <a:gd name="T0" fmla="*/ 0 w 183"/>
                <a:gd name="T1" fmla="*/ 192 h 288"/>
                <a:gd name="T2" fmla="*/ 0 w 183"/>
                <a:gd name="T3" fmla="*/ 189 h 288"/>
                <a:gd name="T4" fmla="*/ 89 w 183"/>
                <a:gd name="T5" fmla="*/ 89 h 288"/>
                <a:gd name="T6" fmla="*/ 152 w 183"/>
                <a:gd name="T7" fmla="*/ 123 h 288"/>
                <a:gd name="T8" fmla="*/ 152 w 183"/>
                <a:gd name="T9" fmla="*/ 0 h 288"/>
                <a:gd name="T10" fmla="*/ 183 w 183"/>
                <a:gd name="T11" fmla="*/ 0 h 288"/>
                <a:gd name="T12" fmla="*/ 183 w 183"/>
                <a:gd name="T13" fmla="*/ 284 h 288"/>
                <a:gd name="T14" fmla="*/ 152 w 183"/>
                <a:gd name="T15" fmla="*/ 284 h 288"/>
                <a:gd name="T16" fmla="*/ 152 w 183"/>
                <a:gd name="T17" fmla="*/ 251 h 288"/>
                <a:gd name="T18" fmla="*/ 86 w 183"/>
                <a:gd name="T19" fmla="*/ 288 h 288"/>
                <a:gd name="T20" fmla="*/ 0 w 183"/>
                <a:gd name="T21" fmla="*/ 192 h 288"/>
                <a:gd name="T22" fmla="*/ 153 w 183"/>
                <a:gd name="T23" fmla="*/ 189 h 288"/>
                <a:gd name="T24" fmla="*/ 153 w 183"/>
                <a:gd name="T25" fmla="*/ 187 h 288"/>
                <a:gd name="T26" fmla="*/ 92 w 183"/>
                <a:gd name="T27" fmla="*/ 114 h 288"/>
                <a:gd name="T28" fmla="*/ 31 w 183"/>
                <a:gd name="T29" fmla="*/ 188 h 288"/>
                <a:gd name="T30" fmla="*/ 31 w 183"/>
                <a:gd name="T31" fmla="*/ 191 h 288"/>
                <a:gd name="T32" fmla="*/ 90 w 183"/>
                <a:gd name="T33" fmla="*/ 262 h 288"/>
                <a:gd name="T34" fmla="*/ 153 w 183"/>
                <a:gd name="T35" fmla="*/ 189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8">
                  <a:moveTo>
                    <a:pt x="0" y="192"/>
                  </a:moveTo>
                  <a:cubicBezTo>
                    <a:pt x="0" y="189"/>
                    <a:pt x="0" y="189"/>
                    <a:pt x="0" y="189"/>
                  </a:cubicBezTo>
                  <a:cubicBezTo>
                    <a:pt x="0" y="130"/>
                    <a:pt x="36" y="89"/>
                    <a:pt x="89" y="89"/>
                  </a:cubicBezTo>
                  <a:cubicBezTo>
                    <a:pt x="121" y="89"/>
                    <a:pt x="141" y="104"/>
                    <a:pt x="152" y="123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4"/>
                    <a:pt x="183" y="284"/>
                    <a:pt x="183" y="284"/>
                  </a:cubicBezTo>
                  <a:cubicBezTo>
                    <a:pt x="152" y="284"/>
                    <a:pt x="152" y="284"/>
                    <a:pt x="152" y="284"/>
                  </a:cubicBezTo>
                  <a:cubicBezTo>
                    <a:pt x="152" y="251"/>
                    <a:pt x="152" y="251"/>
                    <a:pt x="152" y="251"/>
                  </a:cubicBezTo>
                  <a:cubicBezTo>
                    <a:pt x="141" y="270"/>
                    <a:pt x="114" y="288"/>
                    <a:pt x="86" y="288"/>
                  </a:cubicBezTo>
                  <a:cubicBezTo>
                    <a:pt x="36" y="288"/>
                    <a:pt x="0" y="252"/>
                    <a:pt x="0" y="192"/>
                  </a:cubicBezTo>
                  <a:close/>
                  <a:moveTo>
                    <a:pt x="153" y="189"/>
                  </a:moveTo>
                  <a:cubicBezTo>
                    <a:pt x="153" y="187"/>
                    <a:pt x="153" y="187"/>
                    <a:pt x="153" y="187"/>
                  </a:cubicBezTo>
                  <a:cubicBezTo>
                    <a:pt x="153" y="137"/>
                    <a:pt x="130" y="114"/>
                    <a:pt x="92" y="114"/>
                  </a:cubicBezTo>
                  <a:cubicBezTo>
                    <a:pt x="54" y="114"/>
                    <a:pt x="31" y="141"/>
                    <a:pt x="31" y="188"/>
                  </a:cubicBezTo>
                  <a:cubicBezTo>
                    <a:pt x="31" y="191"/>
                    <a:pt x="31" y="191"/>
                    <a:pt x="31" y="191"/>
                  </a:cubicBezTo>
                  <a:cubicBezTo>
                    <a:pt x="31" y="239"/>
                    <a:pt x="57" y="262"/>
                    <a:pt x="90" y="262"/>
                  </a:cubicBezTo>
                  <a:cubicBezTo>
                    <a:pt x="125" y="262"/>
                    <a:pt x="153" y="239"/>
                    <a:pt x="153" y="189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Oval 26">
              <a:extLst>
                <a:ext uri="{FF2B5EF4-FFF2-40B4-BE49-F238E27FC236}">
                  <a16:creationId xmlns:a16="http://schemas.microsoft.com/office/drawing/2014/main" xmlns="" id="{CC0D39BE-1B46-422F-B1EC-9D4670968E3C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7102" y="2186"/>
              <a:ext cx="94" cy="94"/>
            </a:xfrm>
            <a:prstGeom prst="ellipse">
              <a:avLst/>
            </a:pr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7">
              <a:extLst>
                <a:ext uri="{FF2B5EF4-FFF2-40B4-BE49-F238E27FC236}">
                  <a16:creationId xmlns:a16="http://schemas.microsoft.com/office/drawing/2014/main" xmlns="" id="{9C5AE197-DBA1-4926-9D82-A7AB6D5D5091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3350"/>
              <a:ext cx="390" cy="390"/>
            </a:xfrm>
            <a:custGeom>
              <a:avLst/>
              <a:gdLst>
                <a:gd name="T0" fmla="*/ 152 w 195"/>
                <a:gd name="T1" fmla="*/ 195 h 195"/>
                <a:gd name="T2" fmla="*/ 195 w 195"/>
                <a:gd name="T3" fmla="*/ 195 h 195"/>
                <a:gd name="T4" fmla="*/ 195 w 195"/>
                <a:gd name="T5" fmla="*/ 86 h 195"/>
                <a:gd name="T6" fmla="*/ 189 w 195"/>
                <a:gd name="T7" fmla="*/ 70 h 195"/>
                <a:gd name="T8" fmla="*/ 125 w 195"/>
                <a:gd name="T9" fmla="*/ 6 h 195"/>
                <a:gd name="T10" fmla="*/ 109 w 195"/>
                <a:gd name="T11" fmla="*/ 0 h 195"/>
                <a:gd name="T12" fmla="*/ 0 w 195"/>
                <a:gd name="T13" fmla="*/ 0 h 195"/>
                <a:gd name="T14" fmla="*/ 0 w 195"/>
                <a:gd name="T15" fmla="*/ 43 h 195"/>
                <a:gd name="T16" fmla="*/ 120 w 195"/>
                <a:gd name="T17" fmla="*/ 43 h 195"/>
                <a:gd name="T18" fmla="*/ 152 w 195"/>
                <a:gd name="T19" fmla="*/ 76 h 195"/>
                <a:gd name="T20" fmla="*/ 152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152" y="195"/>
                  </a:moveTo>
                  <a:cubicBezTo>
                    <a:pt x="195" y="195"/>
                    <a:pt x="195" y="195"/>
                    <a:pt x="195" y="195"/>
                  </a:cubicBezTo>
                  <a:cubicBezTo>
                    <a:pt x="195" y="86"/>
                    <a:pt x="195" y="86"/>
                    <a:pt x="195" y="86"/>
                  </a:cubicBezTo>
                  <a:cubicBezTo>
                    <a:pt x="195" y="80"/>
                    <a:pt x="193" y="74"/>
                    <a:pt x="189" y="70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1" y="2"/>
                    <a:pt x="115" y="0"/>
                    <a:pt x="10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20" y="43"/>
                    <a:pt x="120" y="43"/>
                    <a:pt x="120" y="43"/>
                  </a:cubicBezTo>
                  <a:cubicBezTo>
                    <a:pt x="137" y="43"/>
                    <a:pt x="152" y="58"/>
                    <a:pt x="152" y="76"/>
                  </a:cubicBezTo>
                  <a:lnTo>
                    <a:pt x="152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28">
              <a:extLst>
                <a:ext uri="{FF2B5EF4-FFF2-40B4-BE49-F238E27FC236}">
                  <a16:creationId xmlns:a16="http://schemas.microsoft.com/office/drawing/2014/main" xmlns="" id="{1CB9D2DD-6AFE-44D8-9070-590C141A10D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914" y="3350"/>
              <a:ext cx="389" cy="390"/>
            </a:xfrm>
            <a:custGeom>
              <a:avLst/>
              <a:gdLst>
                <a:gd name="T0" fmla="*/ 44 w 195"/>
                <a:gd name="T1" fmla="*/ 195 h 195"/>
                <a:gd name="T2" fmla="*/ 0 w 195"/>
                <a:gd name="T3" fmla="*/ 195 h 195"/>
                <a:gd name="T4" fmla="*/ 0 w 195"/>
                <a:gd name="T5" fmla="*/ 86 h 195"/>
                <a:gd name="T6" fmla="*/ 7 w 195"/>
                <a:gd name="T7" fmla="*/ 70 h 195"/>
                <a:gd name="T8" fmla="*/ 71 w 195"/>
                <a:gd name="T9" fmla="*/ 6 h 195"/>
                <a:gd name="T10" fmla="*/ 86 w 195"/>
                <a:gd name="T11" fmla="*/ 0 h 195"/>
                <a:gd name="T12" fmla="*/ 195 w 195"/>
                <a:gd name="T13" fmla="*/ 0 h 195"/>
                <a:gd name="T14" fmla="*/ 195 w 195"/>
                <a:gd name="T15" fmla="*/ 43 h 195"/>
                <a:gd name="T16" fmla="*/ 76 w 195"/>
                <a:gd name="T17" fmla="*/ 43 h 195"/>
                <a:gd name="T18" fmla="*/ 44 w 195"/>
                <a:gd name="T19" fmla="*/ 76 h 195"/>
                <a:gd name="T20" fmla="*/ 44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44" y="195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0"/>
                    <a:pt x="3" y="74"/>
                    <a:pt x="7" y="70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5" y="2"/>
                    <a:pt x="80" y="0"/>
                    <a:pt x="86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195" y="43"/>
                    <a:pt x="195" y="43"/>
                    <a:pt x="195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58" y="43"/>
                    <a:pt x="44" y="58"/>
                    <a:pt x="44" y="76"/>
                  </a:cubicBezTo>
                  <a:lnTo>
                    <a:pt x="44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0C1B877D-6E3B-42C3-B35A-973BAB400C21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27" name="Group 21">
              <a:extLst>
                <a:ext uri="{FF2B5EF4-FFF2-40B4-BE49-F238E27FC236}">
                  <a16:creationId xmlns:a16="http://schemas.microsoft.com/office/drawing/2014/main" xmlns="" id="{16F85223-E90C-4BB1-A05B-08BA834E95F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23" name="Line 22">
                <a:extLst>
                  <a:ext uri="{FF2B5EF4-FFF2-40B4-BE49-F238E27FC236}">
                    <a16:creationId xmlns:a16="http://schemas.microsoft.com/office/drawing/2014/main" xmlns="" id="{5A84181A-BE87-4D42-A8E0-78895B0658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23">
                <a:extLst>
                  <a:ext uri="{FF2B5EF4-FFF2-40B4-BE49-F238E27FC236}">
                    <a16:creationId xmlns:a16="http://schemas.microsoft.com/office/drawing/2014/main" xmlns="" id="{FD01D6C3-6B1D-4F62-AD2E-CD1CD40961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24">
                <a:extLst>
                  <a:ext uri="{FF2B5EF4-FFF2-40B4-BE49-F238E27FC236}">
                    <a16:creationId xmlns:a16="http://schemas.microsoft.com/office/drawing/2014/main" xmlns="" id="{425746B3-B7E6-4192-B021-45A38E88CA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25">
                <a:extLst>
                  <a:ext uri="{FF2B5EF4-FFF2-40B4-BE49-F238E27FC236}">
                    <a16:creationId xmlns:a16="http://schemas.microsoft.com/office/drawing/2014/main" xmlns="" id="{06654377-E5B5-444A-A6F0-C76B34C21A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26">
                <a:extLst>
                  <a:ext uri="{FF2B5EF4-FFF2-40B4-BE49-F238E27FC236}">
                    <a16:creationId xmlns:a16="http://schemas.microsoft.com/office/drawing/2014/main" xmlns="" id="{25A694F4-DC88-46D9-B537-19885955C7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27">
                <a:extLst>
                  <a:ext uri="{FF2B5EF4-FFF2-40B4-BE49-F238E27FC236}">
                    <a16:creationId xmlns:a16="http://schemas.microsoft.com/office/drawing/2014/main" xmlns="" id="{3387ACBD-7F0B-4591-B778-75D715F721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28">
                <a:extLst>
                  <a:ext uri="{FF2B5EF4-FFF2-40B4-BE49-F238E27FC236}">
                    <a16:creationId xmlns:a16="http://schemas.microsoft.com/office/drawing/2014/main" xmlns="" id="{44E270BE-0B44-416E-BAF7-30173A4A99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31">
                <a:extLst>
                  <a:ext uri="{FF2B5EF4-FFF2-40B4-BE49-F238E27FC236}">
                    <a16:creationId xmlns:a16="http://schemas.microsoft.com/office/drawing/2014/main" xmlns="" id="{7DD248C1-6F70-4697-BE32-2E53367AF9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32">
                <a:extLst>
                  <a:ext uri="{FF2B5EF4-FFF2-40B4-BE49-F238E27FC236}">
                    <a16:creationId xmlns:a16="http://schemas.microsoft.com/office/drawing/2014/main" xmlns="" id="{34D8F3BE-BED7-425F-A080-369537634E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33">
                <a:extLst>
                  <a:ext uri="{FF2B5EF4-FFF2-40B4-BE49-F238E27FC236}">
                    <a16:creationId xmlns:a16="http://schemas.microsoft.com/office/drawing/2014/main" xmlns="" id="{52F75B78-FF65-4F95-A485-2D630CB6EF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34">
                <a:extLst>
                  <a:ext uri="{FF2B5EF4-FFF2-40B4-BE49-F238E27FC236}">
                    <a16:creationId xmlns:a16="http://schemas.microsoft.com/office/drawing/2014/main" xmlns="" id="{DD05C8B5-F2D8-4F42-9A4F-1A39F12202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35">
                <a:extLst>
                  <a:ext uri="{FF2B5EF4-FFF2-40B4-BE49-F238E27FC236}">
                    <a16:creationId xmlns:a16="http://schemas.microsoft.com/office/drawing/2014/main" xmlns="" id="{1A1C5488-F37A-4ED6-905F-1F9584361E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36">
                <a:extLst>
                  <a:ext uri="{FF2B5EF4-FFF2-40B4-BE49-F238E27FC236}">
                    <a16:creationId xmlns:a16="http://schemas.microsoft.com/office/drawing/2014/main" xmlns="" id="{CD1F77B5-E055-4524-8D57-6C38D599CD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37">
                <a:extLst>
                  <a:ext uri="{FF2B5EF4-FFF2-40B4-BE49-F238E27FC236}">
                    <a16:creationId xmlns:a16="http://schemas.microsoft.com/office/drawing/2014/main" xmlns="" id="{ABCE6EB8-1C8F-448E-8C67-DA8BC0CFB1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38">
                <a:extLst>
                  <a:ext uri="{FF2B5EF4-FFF2-40B4-BE49-F238E27FC236}">
                    <a16:creationId xmlns:a16="http://schemas.microsoft.com/office/drawing/2014/main" xmlns="" id="{49844037-330E-4E35-891A-BAA780244C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38">
                <a:extLst>
                  <a:ext uri="{FF2B5EF4-FFF2-40B4-BE49-F238E27FC236}">
                    <a16:creationId xmlns:a16="http://schemas.microsoft.com/office/drawing/2014/main" xmlns="" id="{4D57D78F-BF06-4F14-BB64-8AC7D4A106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8" name="Group 21">
              <a:extLst>
                <a:ext uri="{FF2B5EF4-FFF2-40B4-BE49-F238E27FC236}">
                  <a16:creationId xmlns:a16="http://schemas.microsoft.com/office/drawing/2014/main" xmlns="" id="{C9E30373-0AA8-4AA2-8F11-CEAAEA211A3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07" name="Line 22">
                <a:extLst>
                  <a:ext uri="{FF2B5EF4-FFF2-40B4-BE49-F238E27FC236}">
                    <a16:creationId xmlns:a16="http://schemas.microsoft.com/office/drawing/2014/main" xmlns="" id="{586B034E-9EF7-411F-A7D1-62F38FEC9C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23">
                <a:extLst>
                  <a:ext uri="{FF2B5EF4-FFF2-40B4-BE49-F238E27FC236}">
                    <a16:creationId xmlns:a16="http://schemas.microsoft.com/office/drawing/2014/main" xmlns="" id="{9ACEF877-527D-4AC7-81AE-0049AE7A72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24">
                <a:extLst>
                  <a:ext uri="{FF2B5EF4-FFF2-40B4-BE49-F238E27FC236}">
                    <a16:creationId xmlns:a16="http://schemas.microsoft.com/office/drawing/2014/main" xmlns="" id="{20991A3A-5460-4233-9C52-FDF77DA108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25">
                <a:extLst>
                  <a:ext uri="{FF2B5EF4-FFF2-40B4-BE49-F238E27FC236}">
                    <a16:creationId xmlns:a16="http://schemas.microsoft.com/office/drawing/2014/main" xmlns="" id="{35227305-5D4C-4EE5-8493-3B94264DD4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26">
                <a:extLst>
                  <a:ext uri="{FF2B5EF4-FFF2-40B4-BE49-F238E27FC236}">
                    <a16:creationId xmlns:a16="http://schemas.microsoft.com/office/drawing/2014/main" xmlns="" id="{7008E21F-1EE3-43D8-9124-457AEBC435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27">
                <a:extLst>
                  <a:ext uri="{FF2B5EF4-FFF2-40B4-BE49-F238E27FC236}">
                    <a16:creationId xmlns:a16="http://schemas.microsoft.com/office/drawing/2014/main" xmlns="" id="{29A6D549-CE28-43A1-ACB1-67A7AA3EAF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28">
                <a:extLst>
                  <a:ext uri="{FF2B5EF4-FFF2-40B4-BE49-F238E27FC236}">
                    <a16:creationId xmlns:a16="http://schemas.microsoft.com/office/drawing/2014/main" xmlns="" id="{2B23AB33-C4E9-4ED6-AAA8-F88D76160C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31">
                <a:extLst>
                  <a:ext uri="{FF2B5EF4-FFF2-40B4-BE49-F238E27FC236}">
                    <a16:creationId xmlns:a16="http://schemas.microsoft.com/office/drawing/2014/main" xmlns="" id="{61C6E6B7-F609-460B-825C-A30D85FF93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32">
                <a:extLst>
                  <a:ext uri="{FF2B5EF4-FFF2-40B4-BE49-F238E27FC236}">
                    <a16:creationId xmlns:a16="http://schemas.microsoft.com/office/drawing/2014/main" xmlns="" id="{AC944947-9A26-45E7-BD5A-14219FF53F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33">
                <a:extLst>
                  <a:ext uri="{FF2B5EF4-FFF2-40B4-BE49-F238E27FC236}">
                    <a16:creationId xmlns:a16="http://schemas.microsoft.com/office/drawing/2014/main" xmlns="" id="{45FC7B34-C7DF-4724-9A3C-03CCCC540F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34">
                <a:extLst>
                  <a:ext uri="{FF2B5EF4-FFF2-40B4-BE49-F238E27FC236}">
                    <a16:creationId xmlns:a16="http://schemas.microsoft.com/office/drawing/2014/main" xmlns="" id="{45B34C28-B338-412B-A84A-39D22F4540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35">
                <a:extLst>
                  <a:ext uri="{FF2B5EF4-FFF2-40B4-BE49-F238E27FC236}">
                    <a16:creationId xmlns:a16="http://schemas.microsoft.com/office/drawing/2014/main" xmlns="" id="{CDD6CF10-11A9-458C-8E8F-569C639DD0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36">
                <a:extLst>
                  <a:ext uri="{FF2B5EF4-FFF2-40B4-BE49-F238E27FC236}">
                    <a16:creationId xmlns:a16="http://schemas.microsoft.com/office/drawing/2014/main" xmlns="" id="{0A8A9BBA-1AEB-4B86-B8CE-D1EAEE27E7A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37">
                <a:extLst>
                  <a:ext uri="{FF2B5EF4-FFF2-40B4-BE49-F238E27FC236}">
                    <a16:creationId xmlns:a16="http://schemas.microsoft.com/office/drawing/2014/main" xmlns="" id="{400F56C1-A113-41F8-8C6A-C9382D7D91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38">
                <a:extLst>
                  <a:ext uri="{FF2B5EF4-FFF2-40B4-BE49-F238E27FC236}">
                    <a16:creationId xmlns:a16="http://schemas.microsoft.com/office/drawing/2014/main" xmlns="" id="{E6F59C8F-5C9E-43CC-AFF6-FF031362C8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38">
                <a:extLst>
                  <a:ext uri="{FF2B5EF4-FFF2-40B4-BE49-F238E27FC236}">
                    <a16:creationId xmlns:a16="http://schemas.microsoft.com/office/drawing/2014/main" xmlns="" id="{6217BE5C-A83B-4D85-B5CD-3DA9647C6C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9" name="Group 41">
              <a:extLst>
                <a:ext uri="{FF2B5EF4-FFF2-40B4-BE49-F238E27FC236}">
                  <a16:creationId xmlns:a16="http://schemas.microsoft.com/office/drawing/2014/main" xmlns="" id="{FAB88ED4-B8E9-4108-B5B4-ADC7A3317F4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81" name="Line 42">
                <a:extLst>
                  <a:ext uri="{FF2B5EF4-FFF2-40B4-BE49-F238E27FC236}">
                    <a16:creationId xmlns:a16="http://schemas.microsoft.com/office/drawing/2014/main" xmlns="" id="{6B66F533-1AB7-47A4-B482-C5043F4864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" name="Line 43">
                <a:extLst>
                  <a:ext uri="{FF2B5EF4-FFF2-40B4-BE49-F238E27FC236}">
                    <a16:creationId xmlns:a16="http://schemas.microsoft.com/office/drawing/2014/main" xmlns="" id="{B202639D-CD9B-46BA-A8A8-A6C501A0CEA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" name="Line 44">
                <a:extLst>
                  <a:ext uri="{FF2B5EF4-FFF2-40B4-BE49-F238E27FC236}">
                    <a16:creationId xmlns:a16="http://schemas.microsoft.com/office/drawing/2014/main" xmlns="" id="{F4E45D57-94C3-4F1F-97CE-CDEF0B7F49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4" name="Line 45">
                <a:extLst>
                  <a:ext uri="{FF2B5EF4-FFF2-40B4-BE49-F238E27FC236}">
                    <a16:creationId xmlns:a16="http://schemas.microsoft.com/office/drawing/2014/main" xmlns="" id="{9B9976B8-92D0-499F-A415-7A05E91890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" name="Line 46">
                <a:extLst>
                  <a:ext uri="{FF2B5EF4-FFF2-40B4-BE49-F238E27FC236}">
                    <a16:creationId xmlns:a16="http://schemas.microsoft.com/office/drawing/2014/main" xmlns="" id="{D5ABC9C7-9C86-4BF3-B603-E8D843639E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" name="Line 47">
                <a:extLst>
                  <a:ext uri="{FF2B5EF4-FFF2-40B4-BE49-F238E27FC236}">
                    <a16:creationId xmlns:a16="http://schemas.microsoft.com/office/drawing/2014/main" xmlns="" id="{650F8455-4520-406F-8554-97C7AF7D18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" name="Line 48">
                <a:extLst>
                  <a:ext uri="{FF2B5EF4-FFF2-40B4-BE49-F238E27FC236}">
                    <a16:creationId xmlns:a16="http://schemas.microsoft.com/office/drawing/2014/main" xmlns="" id="{F2FD6758-3CE1-47B4-99BA-1ADDB3A572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Line 49">
                <a:extLst>
                  <a:ext uri="{FF2B5EF4-FFF2-40B4-BE49-F238E27FC236}">
                    <a16:creationId xmlns:a16="http://schemas.microsoft.com/office/drawing/2014/main" xmlns="" id="{540BE23D-563C-4F35-BFE6-70430E5634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Line 50">
                <a:extLst>
                  <a:ext uri="{FF2B5EF4-FFF2-40B4-BE49-F238E27FC236}">
                    <a16:creationId xmlns:a16="http://schemas.microsoft.com/office/drawing/2014/main" xmlns="" id="{D57ADFD3-119C-4533-8B1C-0FE9E147C1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" name="Line 51">
                <a:extLst>
                  <a:ext uri="{FF2B5EF4-FFF2-40B4-BE49-F238E27FC236}">
                    <a16:creationId xmlns:a16="http://schemas.microsoft.com/office/drawing/2014/main" xmlns="" id="{224BE44D-D7AA-4E55-960A-40E81980D1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Line 52">
                <a:extLst>
                  <a:ext uri="{FF2B5EF4-FFF2-40B4-BE49-F238E27FC236}">
                    <a16:creationId xmlns:a16="http://schemas.microsoft.com/office/drawing/2014/main" xmlns="" id="{81526462-4179-4423-83F7-401A432F68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Line 53">
                <a:extLst>
                  <a:ext uri="{FF2B5EF4-FFF2-40B4-BE49-F238E27FC236}">
                    <a16:creationId xmlns:a16="http://schemas.microsoft.com/office/drawing/2014/main" xmlns="" id="{AB5F4F2F-04B0-4D41-AFA7-6C639C47A2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Line 54">
                <a:extLst>
                  <a:ext uri="{FF2B5EF4-FFF2-40B4-BE49-F238E27FC236}">
                    <a16:creationId xmlns:a16="http://schemas.microsoft.com/office/drawing/2014/main" xmlns="" id="{FC431E30-B74D-4CC7-B2AD-58C5A6E20A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Line 55">
                <a:extLst>
                  <a:ext uri="{FF2B5EF4-FFF2-40B4-BE49-F238E27FC236}">
                    <a16:creationId xmlns:a16="http://schemas.microsoft.com/office/drawing/2014/main" xmlns="" id="{419FE775-3518-4EDF-8021-590F8CB289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Line 56">
                <a:extLst>
                  <a:ext uri="{FF2B5EF4-FFF2-40B4-BE49-F238E27FC236}">
                    <a16:creationId xmlns:a16="http://schemas.microsoft.com/office/drawing/2014/main" xmlns="" id="{9E62998D-7587-4743-966F-E1F2D6669B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Line 57">
                <a:extLst>
                  <a:ext uri="{FF2B5EF4-FFF2-40B4-BE49-F238E27FC236}">
                    <a16:creationId xmlns:a16="http://schemas.microsoft.com/office/drawing/2014/main" xmlns="" id="{4E8E5814-F415-4E8B-A17C-66865D3558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Line 58">
                <a:extLst>
                  <a:ext uri="{FF2B5EF4-FFF2-40B4-BE49-F238E27FC236}">
                    <a16:creationId xmlns:a16="http://schemas.microsoft.com/office/drawing/2014/main" xmlns="" id="{B1A84A49-BE83-4037-AD77-F47AC587B2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" name="Line 59">
                <a:extLst>
                  <a:ext uri="{FF2B5EF4-FFF2-40B4-BE49-F238E27FC236}">
                    <a16:creationId xmlns:a16="http://schemas.microsoft.com/office/drawing/2014/main" xmlns="" id="{B474198B-C0AD-430D-BE64-DFCED02B8A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Line 60">
                <a:extLst>
                  <a:ext uri="{FF2B5EF4-FFF2-40B4-BE49-F238E27FC236}">
                    <a16:creationId xmlns:a16="http://schemas.microsoft.com/office/drawing/2014/main" xmlns="" id="{A57ECC2C-20DE-44C2-ACB2-1103CFBD00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" name="Line 61">
                <a:extLst>
                  <a:ext uri="{FF2B5EF4-FFF2-40B4-BE49-F238E27FC236}">
                    <a16:creationId xmlns:a16="http://schemas.microsoft.com/office/drawing/2014/main" xmlns="" id="{76FE6B13-06D4-45B5-9AF3-9091F19CB3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62">
                <a:extLst>
                  <a:ext uri="{FF2B5EF4-FFF2-40B4-BE49-F238E27FC236}">
                    <a16:creationId xmlns:a16="http://schemas.microsoft.com/office/drawing/2014/main" xmlns="" id="{75186529-3B31-426F-91FB-936489AC86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63">
                <a:extLst>
                  <a:ext uri="{FF2B5EF4-FFF2-40B4-BE49-F238E27FC236}">
                    <a16:creationId xmlns:a16="http://schemas.microsoft.com/office/drawing/2014/main" xmlns="" id="{2EF76CD5-3AE8-43DE-BD52-22E0387ED8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64">
                <a:extLst>
                  <a:ext uri="{FF2B5EF4-FFF2-40B4-BE49-F238E27FC236}">
                    <a16:creationId xmlns:a16="http://schemas.microsoft.com/office/drawing/2014/main" xmlns="" id="{BC68E50D-2483-46D4-8CCD-AD7661B2B9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65">
                <a:extLst>
                  <a:ext uri="{FF2B5EF4-FFF2-40B4-BE49-F238E27FC236}">
                    <a16:creationId xmlns:a16="http://schemas.microsoft.com/office/drawing/2014/main" xmlns="" id="{3BC7B2D8-0FE4-4312-B460-80CEBD6CD5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:a16="http://schemas.microsoft.com/office/drawing/2014/main" xmlns="" id="{CC2952EC-916C-4BE8-A4E0-FE5B3833F9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06" name="Line 43">
                <a:extLst>
                  <a:ext uri="{FF2B5EF4-FFF2-40B4-BE49-F238E27FC236}">
                    <a16:creationId xmlns:a16="http://schemas.microsoft.com/office/drawing/2014/main" xmlns="" id="{27E24123-ED02-4318-849C-A9C6DDFF55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0" name="Group 41">
              <a:extLst>
                <a:ext uri="{FF2B5EF4-FFF2-40B4-BE49-F238E27FC236}">
                  <a16:creationId xmlns:a16="http://schemas.microsoft.com/office/drawing/2014/main" xmlns="" id="{933ECF38-5569-4338-AE63-273D0220FE2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31" name="Line 42">
                <a:extLst>
                  <a:ext uri="{FF2B5EF4-FFF2-40B4-BE49-F238E27FC236}">
                    <a16:creationId xmlns:a16="http://schemas.microsoft.com/office/drawing/2014/main" xmlns="" id="{5EBA483E-D09B-428A-9FEC-E1B4F52265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Line 43">
                <a:extLst>
                  <a:ext uri="{FF2B5EF4-FFF2-40B4-BE49-F238E27FC236}">
                    <a16:creationId xmlns:a16="http://schemas.microsoft.com/office/drawing/2014/main" xmlns="" id="{2D064399-98E7-4E17-8641-11AB2849C4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Line 44">
                <a:extLst>
                  <a:ext uri="{FF2B5EF4-FFF2-40B4-BE49-F238E27FC236}">
                    <a16:creationId xmlns:a16="http://schemas.microsoft.com/office/drawing/2014/main" xmlns="" id="{99B028B0-FFD4-43AA-A3E2-BA3ACB3ABF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Line 45">
                <a:extLst>
                  <a:ext uri="{FF2B5EF4-FFF2-40B4-BE49-F238E27FC236}">
                    <a16:creationId xmlns:a16="http://schemas.microsoft.com/office/drawing/2014/main" xmlns="" id="{8AD4CE93-F4CA-4701-A187-7FDF12433D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Line 46">
                <a:extLst>
                  <a:ext uri="{FF2B5EF4-FFF2-40B4-BE49-F238E27FC236}">
                    <a16:creationId xmlns:a16="http://schemas.microsoft.com/office/drawing/2014/main" xmlns="" id="{65375568-1E4D-4D0C-B093-DC0C6AAC36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Line 47">
                <a:extLst>
                  <a:ext uri="{FF2B5EF4-FFF2-40B4-BE49-F238E27FC236}">
                    <a16:creationId xmlns:a16="http://schemas.microsoft.com/office/drawing/2014/main" xmlns="" id="{7C344CE5-8305-4353-973E-5B7A4508C8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Line 48">
                <a:extLst>
                  <a:ext uri="{FF2B5EF4-FFF2-40B4-BE49-F238E27FC236}">
                    <a16:creationId xmlns:a16="http://schemas.microsoft.com/office/drawing/2014/main" xmlns="" id="{E097B479-D17B-43A5-9B69-782E42BC57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Line 49">
                <a:extLst>
                  <a:ext uri="{FF2B5EF4-FFF2-40B4-BE49-F238E27FC236}">
                    <a16:creationId xmlns:a16="http://schemas.microsoft.com/office/drawing/2014/main" xmlns="" id="{93650659-70EE-466F-AAE9-2183597992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Line 50">
                <a:extLst>
                  <a:ext uri="{FF2B5EF4-FFF2-40B4-BE49-F238E27FC236}">
                    <a16:creationId xmlns:a16="http://schemas.microsoft.com/office/drawing/2014/main" xmlns="" id="{E7A0C90C-6405-4669-B936-480C80C72E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Line 51">
                <a:extLst>
                  <a:ext uri="{FF2B5EF4-FFF2-40B4-BE49-F238E27FC236}">
                    <a16:creationId xmlns:a16="http://schemas.microsoft.com/office/drawing/2014/main" xmlns="" id="{A94A57E7-3F3A-475C-89D6-1042726655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Line 52">
                <a:extLst>
                  <a:ext uri="{FF2B5EF4-FFF2-40B4-BE49-F238E27FC236}">
                    <a16:creationId xmlns:a16="http://schemas.microsoft.com/office/drawing/2014/main" xmlns="" id="{E16FB060-2C02-4CFE-AA56-B8865D72A6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Line 53">
                <a:extLst>
                  <a:ext uri="{FF2B5EF4-FFF2-40B4-BE49-F238E27FC236}">
                    <a16:creationId xmlns:a16="http://schemas.microsoft.com/office/drawing/2014/main" xmlns="" id="{CC6029E5-6FE6-4FA5-9978-66CCEC295C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Line 54">
                <a:extLst>
                  <a:ext uri="{FF2B5EF4-FFF2-40B4-BE49-F238E27FC236}">
                    <a16:creationId xmlns:a16="http://schemas.microsoft.com/office/drawing/2014/main" xmlns="" id="{76CC5D71-F4F2-4AA4-82F8-3BA3DBB86D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Line 55">
                <a:extLst>
                  <a:ext uri="{FF2B5EF4-FFF2-40B4-BE49-F238E27FC236}">
                    <a16:creationId xmlns:a16="http://schemas.microsoft.com/office/drawing/2014/main" xmlns="" id="{CCE7D810-BC44-426D-9D99-C5DC76FD11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Line 56">
                <a:extLst>
                  <a:ext uri="{FF2B5EF4-FFF2-40B4-BE49-F238E27FC236}">
                    <a16:creationId xmlns:a16="http://schemas.microsoft.com/office/drawing/2014/main" xmlns="" id="{39240423-14B9-4FEA-809F-70A2172264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Line 57">
                <a:extLst>
                  <a:ext uri="{FF2B5EF4-FFF2-40B4-BE49-F238E27FC236}">
                    <a16:creationId xmlns:a16="http://schemas.microsoft.com/office/drawing/2014/main" xmlns="" id="{EEFD843B-81BF-4F3F-A746-C4107811D3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Line 58">
                <a:extLst>
                  <a:ext uri="{FF2B5EF4-FFF2-40B4-BE49-F238E27FC236}">
                    <a16:creationId xmlns:a16="http://schemas.microsoft.com/office/drawing/2014/main" xmlns="" id="{DDCD37B3-48BE-437C-BD66-8389171A56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Line 59">
                <a:extLst>
                  <a:ext uri="{FF2B5EF4-FFF2-40B4-BE49-F238E27FC236}">
                    <a16:creationId xmlns:a16="http://schemas.microsoft.com/office/drawing/2014/main" xmlns="" id="{05207232-5128-42F6-95F5-16608923C2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Line 60">
                <a:extLst>
                  <a:ext uri="{FF2B5EF4-FFF2-40B4-BE49-F238E27FC236}">
                    <a16:creationId xmlns:a16="http://schemas.microsoft.com/office/drawing/2014/main" xmlns="" id="{CB91BFC0-2EAF-4711-B772-B6033731F1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Line 61">
                <a:extLst>
                  <a:ext uri="{FF2B5EF4-FFF2-40B4-BE49-F238E27FC236}">
                    <a16:creationId xmlns:a16="http://schemas.microsoft.com/office/drawing/2014/main" xmlns="" id="{43B2784F-B762-4F07-BF83-F3CD6A54CD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Line 62">
                <a:extLst>
                  <a:ext uri="{FF2B5EF4-FFF2-40B4-BE49-F238E27FC236}">
                    <a16:creationId xmlns:a16="http://schemas.microsoft.com/office/drawing/2014/main" xmlns="" id="{AE948EFA-2747-4A0F-AD65-D4655E1680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Line 63">
                <a:extLst>
                  <a:ext uri="{FF2B5EF4-FFF2-40B4-BE49-F238E27FC236}">
                    <a16:creationId xmlns:a16="http://schemas.microsoft.com/office/drawing/2014/main" xmlns="" id="{BE2FC56D-6EF6-4326-AF0F-5710894584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Line 64">
                <a:extLst>
                  <a:ext uri="{FF2B5EF4-FFF2-40B4-BE49-F238E27FC236}">
                    <a16:creationId xmlns:a16="http://schemas.microsoft.com/office/drawing/2014/main" xmlns="" id="{ACCA50EE-4D60-4937-A760-8A7A8B5EEA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Line 65">
                <a:extLst>
                  <a:ext uri="{FF2B5EF4-FFF2-40B4-BE49-F238E27FC236}">
                    <a16:creationId xmlns:a16="http://schemas.microsoft.com/office/drawing/2014/main" xmlns="" id="{AF718EEC-A3CB-4BA3-8950-9948C5D0DE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Line 44">
                <a:extLst>
                  <a:ext uri="{FF2B5EF4-FFF2-40B4-BE49-F238E27FC236}">
                    <a16:creationId xmlns:a16="http://schemas.microsoft.com/office/drawing/2014/main" xmlns="" id="{AB1CB3B0-B408-4AED-B607-871888A58A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Line 43">
                <a:extLst>
                  <a:ext uri="{FF2B5EF4-FFF2-40B4-BE49-F238E27FC236}">
                    <a16:creationId xmlns:a16="http://schemas.microsoft.com/office/drawing/2014/main" xmlns="" id="{EF9ED75D-5BEC-4785-BA83-DDEF284014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92670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dark blue: arrows up">
    <p:bg bwMode="gray">
      <p:bgPr>
        <a:solidFill>
          <a:srgbClr val="0F1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Freeform 5">
            <a:extLst>
              <a:ext uri="{FF2B5EF4-FFF2-40B4-BE49-F238E27FC236}">
                <a16:creationId xmlns:a16="http://schemas.microsoft.com/office/drawing/2014/main" xmlns="" id="{52AF880A-8B63-46FB-A00A-2FD5AA994463}"/>
              </a:ext>
            </a:extLst>
          </p:cNvPr>
          <p:cNvSpPr>
            <a:spLocks/>
          </p:cNvSpPr>
          <p:nvPr userDrawn="1"/>
        </p:nvSpPr>
        <p:spPr bwMode="auto">
          <a:xfrm>
            <a:off x="6261100" y="3133725"/>
            <a:ext cx="2641600" cy="2708275"/>
          </a:xfrm>
          <a:custGeom>
            <a:avLst/>
            <a:gdLst>
              <a:gd name="T0" fmla="*/ 464 w 932"/>
              <a:gd name="T1" fmla="*/ 0 h 955"/>
              <a:gd name="T2" fmla="*/ 464 w 932"/>
              <a:gd name="T3" fmla="*/ 0 h 955"/>
              <a:gd name="T4" fmla="*/ 553 w 932"/>
              <a:gd name="T5" fmla="*/ 37 h 955"/>
              <a:gd name="T6" fmla="*/ 553 w 932"/>
              <a:gd name="T7" fmla="*/ 37 h 955"/>
              <a:gd name="T8" fmla="*/ 885 w 932"/>
              <a:gd name="T9" fmla="*/ 393 h 955"/>
              <a:gd name="T10" fmla="*/ 880 w 932"/>
              <a:gd name="T11" fmla="*/ 568 h 955"/>
              <a:gd name="T12" fmla="*/ 707 w 932"/>
              <a:gd name="T13" fmla="*/ 564 h 955"/>
              <a:gd name="T14" fmla="*/ 584 w 932"/>
              <a:gd name="T15" fmla="*/ 436 h 955"/>
              <a:gd name="T16" fmla="*/ 584 w 932"/>
              <a:gd name="T17" fmla="*/ 832 h 955"/>
              <a:gd name="T18" fmla="*/ 466 w 932"/>
              <a:gd name="T19" fmla="*/ 955 h 955"/>
              <a:gd name="T20" fmla="*/ 348 w 932"/>
              <a:gd name="T21" fmla="*/ 832 h 955"/>
              <a:gd name="T22" fmla="*/ 348 w 932"/>
              <a:gd name="T23" fmla="*/ 428 h 955"/>
              <a:gd name="T24" fmla="*/ 212 w 932"/>
              <a:gd name="T25" fmla="*/ 563 h 955"/>
              <a:gd name="T26" fmla="*/ 37 w 932"/>
              <a:gd name="T27" fmla="*/ 565 h 955"/>
              <a:gd name="T28" fmla="*/ 0 w 932"/>
              <a:gd name="T29" fmla="*/ 478 h 955"/>
              <a:gd name="T30" fmla="*/ 34 w 932"/>
              <a:gd name="T31" fmla="*/ 390 h 955"/>
              <a:gd name="T32" fmla="*/ 376 w 932"/>
              <a:gd name="T33" fmla="*/ 37 h 955"/>
              <a:gd name="T34" fmla="*/ 376 w 932"/>
              <a:gd name="T35" fmla="*/ 37 h 955"/>
              <a:gd name="T36" fmla="*/ 464 w 932"/>
              <a:gd name="T37" fmla="*/ 0 h 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5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0" y="17"/>
                  <a:pt x="553" y="37"/>
                </a:cubicBezTo>
                <a:cubicBezTo>
                  <a:pt x="553" y="37"/>
                  <a:pt x="553" y="37"/>
                  <a:pt x="553" y="37"/>
                </a:cubicBezTo>
                <a:cubicBezTo>
                  <a:pt x="885" y="393"/>
                  <a:pt x="885" y="393"/>
                  <a:pt x="885" y="393"/>
                </a:cubicBezTo>
                <a:cubicBezTo>
                  <a:pt x="932" y="442"/>
                  <a:pt x="930" y="521"/>
                  <a:pt x="880" y="568"/>
                </a:cubicBezTo>
                <a:cubicBezTo>
                  <a:pt x="831" y="614"/>
                  <a:pt x="753" y="613"/>
                  <a:pt x="707" y="564"/>
                </a:cubicBezTo>
                <a:cubicBezTo>
                  <a:pt x="584" y="436"/>
                  <a:pt x="584" y="436"/>
                  <a:pt x="584" y="436"/>
                </a:cubicBezTo>
                <a:cubicBezTo>
                  <a:pt x="584" y="832"/>
                  <a:pt x="584" y="832"/>
                  <a:pt x="584" y="832"/>
                </a:cubicBezTo>
                <a:cubicBezTo>
                  <a:pt x="584" y="900"/>
                  <a:pt x="534" y="955"/>
                  <a:pt x="466" y="955"/>
                </a:cubicBezTo>
                <a:cubicBezTo>
                  <a:pt x="399" y="955"/>
                  <a:pt x="348" y="900"/>
                  <a:pt x="348" y="832"/>
                </a:cubicBezTo>
                <a:cubicBezTo>
                  <a:pt x="348" y="428"/>
                  <a:pt x="348" y="428"/>
                  <a:pt x="348" y="428"/>
                </a:cubicBezTo>
                <a:cubicBezTo>
                  <a:pt x="212" y="563"/>
                  <a:pt x="212" y="563"/>
                  <a:pt x="212" y="563"/>
                </a:cubicBezTo>
                <a:cubicBezTo>
                  <a:pt x="165" y="612"/>
                  <a:pt x="86" y="612"/>
                  <a:pt x="37" y="565"/>
                </a:cubicBezTo>
                <a:cubicBezTo>
                  <a:pt x="13" y="541"/>
                  <a:pt x="0" y="509"/>
                  <a:pt x="0" y="478"/>
                </a:cubicBezTo>
                <a:cubicBezTo>
                  <a:pt x="0" y="447"/>
                  <a:pt x="11" y="413"/>
                  <a:pt x="34" y="390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99" y="17"/>
                  <a:pt x="429" y="0"/>
                  <a:pt x="46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6" name="Freeform: Shape 95">
            <a:extLst>
              <a:ext uri="{FF2B5EF4-FFF2-40B4-BE49-F238E27FC236}">
                <a16:creationId xmlns:a16="http://schemas.microsoft.com/office/drawing/2014/main" xmlns="" id="{F4DBC0E5-8982-4003-ACA3-5B60189B2F5F}"/>
              </a:ext>
            </a:extLst>
          </p:cNvPr>
          <p:cNvSpPr>
            <a:spLocks/>
          </p:cNvSpPr>
          <p:nvPr userDrawn="1"/>
        </p:nvSpPr>
        <p:spPr bwMode="auto">
          <a:xfrm>
            <a:off x="10126663" y="0"/>
            <a:ext cx="2065337" cy="1960562"/>
          </a:xfrm>
          <a:custGeom>
            <a:avLst/>
            <a:gdLst>
              <a:gd name="connsiteX0" fmla="*/ 454299 w 2065337"/>
              <a:gd name="connsiteY0" fmla="*/ 0 h 1960562"/>
              <a:gd name="connsiteX1" fmla="*/ 2065337 w 2065337"/>
              <a:gd name="connsiteY1" fmla="*/ 0 h 1960562"/>
              <a:gd name="connsiteX2" fmla="*/ 2065337 w 2065337"/>
              <a:gd name="connsiteY2" fmla="*/ 902300 h 1960562"/>
              <a:gd name="connsiteX3" fmla="*/ 2060989 w 2065337"/>
              <a:gd name="connsiteY3" fmla="*/ 899839 h 1960562"/>
              <a:gd name="connsiteX4" fmla="*/ 2008336 w 2065337"/>
              <a:gd name="connsiteY4" fmla="*/ 853958 h 1960562"/>
              <a:gd name="connsiteX5" fmla="*/ 1665588 w 2065337"/>
              <a:gd name="connsiteY5" fmla="*/ 487927 h 1960562"/>
              <a:gd name="connsiteX6" fmla="*/ 1665588 w 2065337"/>
              <a:gd name="connsiteY6" fmla="*/ 1614394 h 1960562"/>
              <a:gd name="connsiteX7" fmla="*/ 1320007 w 2065337"/>
              <a:gd name="connsiteY7" fmla="*/ 1960562 h 1960562"/>
              <a:gd name="connsiteX8" fmla="*/ 977258 w 2065337"/>
              <a:gd name="connsiteY8" fmla="*/ 1614394 h 1960562"/>
              <a:gd name="connsiteX9" fmla="*/ 977258 w 2065337"/>
              <a:gd name="connsiteY9" fmla="*/ 465227 h 1960562"/>
              <a:gd name="connsiteX10" fmla="*/ 594853 w 2065337"/>
              <a:gd name="connsiteY10" fmla="*/ 851120 h 1960562"/>
              <a:gd name="connsiteX11" fmla="*/ 104807 w 2065337"/>
              <a:gd name="connsiteY11" fmla="*/ 856795 h 1960562"/>
              <a:gd name="connsiteX12" fmla="*/ 0 w 2065337"/>
              <a:gd name="connsiteY12" fmla="*/ 607100 h 1960562"/>
              <a:gd name="connsiteX13" fmla="*/ 96309 w 2065337"/>
              <a:gd name="connsiteY13" fmla="*/ 365917 h 1960562"/>
              <a:gd name="connsiteX14" fmla="*/ 417011 w 2065337"/>
              <a:gd name="connsiteY14" fmla="*/ 38114 h 1960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65337" h="1960562">
                <a:moveTo>
                  <a:pt x="454299" y="0"/>
                </a:moveTo>
                <a:lnTo>
                  <a:pt x="2065337" y="0"/>
                </a:lnTo>
                <a:lnTo>
                  <a:pt x="2065337" y="902300"/>
                </a:lnTo>
                <a:lnTo>
                  <a:pt x="2060989" y="899839"/>
                </a:lnTo>
                <a:cubicBezTo>
                  <a:pt x="2042283" y="886633"/>
                  <a:pt x="2024624" y="871337"/>
                  <a:pt x="2008336" y="853958"/>
                </a:cubicBezTo>
                <a:cubicBezTo>
                  <a:pt x="1665588" y="487927"/>
                  <a:pt x="1665588" y="487927"/>
                  <a:pt x="1665588" y="487927"/>
                </a:cubicBezTo>
                <a:cubicBezTo>
                  <a:pt x="1665588" y="1614394"/>
                  <a:pt x="1665588" y="1614394"/>
                  <a:pt x="1665588" y="1614394"/>
                </a:cubicBezTo>
                <a:cubicBezTo>
                  <a:pt x="1665588" y="1807340"/>
                  <a:pt x="1512625" y="1960562"/>
                  <a:pt x="1320007" y="1960562"/>
                </a:cubicBezTo>
                <a:cubicBezTo>
                  <a:pt x="1130220" y="1960562"/>
                  <a:pt x="977258" y="1807340"/>
                  <a:pt x="977258" y="1614394"/>
                </a:cubicBezTo>
                <a:cubicBezTo>
                  <a:pt x="977258" y="465227"/>
                  <a:pt x="977258" y="465227"/>
                  <a:pt x="977258" y="465227"/>
                </a:cubicBezTo>
                <a:cubicBezTo>
                  <a:pt x="594853" y="851120"/>
                  <a:pt x="594853" y="851120"/>
                  <a:pt x="594853" y="851120"/>
                </a:cubicBezTo>
                <a:cubicBezTo>
                  <a:pt x="461719" y="987318"/>
                  <a:pt x="240774" y="990155"/>
                  <a:pt x="104807" y="856795"/>
                </a:cubicBezTo>
                <a:cubicBezTo>
                  <a:pt x="33992" y="788696"/>
                  <a:pt x="0" y="697898"/>
                  <a:pt x="0" y="607100"/>
                </a:cubicBezTo>
                <a:cubicBezTo>
                  <a:pt x="0" y="521976"/>
                  <a:pt x="31159" y="434015"/>
                  <a:pt x="96309" y="365917"/>
                </a:cubicBezTo>
                <a:cubicBezTo>
                  <a:pt x="217758" y="241779"/>
                  <a:pt x="324026" y="133158"/>
                  <a:pt x="417011" y="3811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7" name="Freeform 7">
            <a:extLst>
              <a:ext uri="{FF2B5EF4-FFF2-40B4-BE49-F238E27FC236}">
                <a16:creationId xmlns:a16="http://schemas.microsoft.com/office/drawing/2014/main" xmlns="" id="{BF341BEE-49F5-4429-93B2-8BA623A4E11E}"/>
              </a:ext>
            </a:extLst>
          </p:cNvPr>
          <p:cNvSpPr>
            <a:spLocks/>
          </p:cNvSpPr>
          <p:nvPr userDrawn="1"/>
        </p:nvSpPr>
        <p:spPr bwMode="auto">
          <a:xfrm>
            <a:off x="8267700" y="1273175"/>
            <a:ext cx="2640013" cy="2697163"/>
          </a:xfrm>
          <a:custGeom>
            <a:avLst/>
            <a:gdLst>
              <a:gd name="T0" fmla="*/ 464 w 932"/>
              <a:gd name="T1" fmla="*/ 0 h 951"/>
              <a:gd name="T2" fmla="*/ 464 w 932"/>
              <a:gd name="T3" fmla="*/ 0 h 951"/>
              <a:gd name="T4" fmla="*/ 553 w 932"/>
              <a:gd name="T5" fmla="*/ 38 h 951"/>
              <a:gd name="T6" fmla="*/ 553 w 932"/>
              <a:gd name="T7" fmla="*/ 38 h 951"/>
              <a:gd name="T8" fmla="*/ 886 w 932"/>
              <a:gd name="T9" fmla="*/ 392 h 951"/>
              <a:gd name="T10" fmla="*/ 881 w 932"/>
              <a:gd name="T11" fmla="*/ 565 h 951"/>
              <a:gd name="T12" fmla="*/ 709 w 932"/>
              <a:gd name="T13" fmla="*/ 561 h 951"/>
              <a:gd name="T14" fmla="*/ 588 w 932"/>
              <a:gd name="T15" fmla="*/ 432 h 951"/>
              <a:gd name="T16" fmla="*/ 588 w 932"/>
              <a:gd name="T17" fmla="*/ 829 h 951"/>
              <a:gd name="T18" fmla="*/ 466 w 932"/>
              <a:gd name="T19" fmla="*/ 951 h 951"/>
              <a:gd name="T20" fmla="*/ 343 w 932"/>
              <a:gd name="T21" fmla="*/ 829 h 951"/>
              <a:gd name="T22" fmla="*/ 343 w 932"/>
              <a:gd name="T23" fmla="*/ 424 h 951"/>
              <a:gd name="T24" fmla="*/ 210 w 932"/>
              <a:gd name="T25" fmla="*/ 560 h 951"/>
              <a:gd name="T26" fmla="*/ 37 w 932"/>
              <a:gd name="T27" fmla="*/ 562 h 951"/>
              <a:gd name="T28" fmla="*/ 0 w 932"/>
              <a:gd name="T29" fmla="*/ 474 h 951"/>
              <a:gd name="T30" fmla="*/ 34 w 932"/>
              <a:gd name="T31" fmla="*/ 388 h 951"/>
              <a:gd name="T32" fmla="*/ 377 w 932"/>
              <a:gd name="T33" fmla="*/ 38 h 951"/>
              <a:gd name="T34" fmla="*/ 377 w 932"/>
              <a:gd name="T35" fmla="*/ 38 h 951"/>
              <a:gd name="T36" fmla="*/ 464 w 932"/>
              <a:gd name="T37" fmla="*/ 0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1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1" y="15"/>
                  <a:pt x="553" y="38"/>
                </a:cubicBezTo>
                <a:cubicBezTo>
                  <a:pt x="553" y="38"/>
                  <a:pt x="553" y="38"/>
                  <a:pt x="553" y="38"/>
                </a:cubicBezTo>
                <a:cubicBezTo>
                  <a:pt x="886" y="392"/>
                  <a:pt x="886" y="392"/>
                  <a:pt x="886" y="392"/>
                </a:cubicBezTo>
                <a:cubicBezTo>
                  <a:pt x="932" y="441"/>
                  <a:pt x="930" y="519"/>
                  <a:pt x="881" y="565"/>
                </a:cubicBezTo>
                <a:cubicBezTo>
                  <a:pt x="832" y="612"/>
                  <a:pt x="756" y="610"/>
                  <a:pt x="709" y="561"/>
                </a:cubicBezTo>
                <a:cubicBezTo>
                  <a:pt x="588" y="432"/>
                  <a:pt x="588" y="432"/>
                  <a:pt x="588" y="432"/>
                </a:cubicBezTo>
                <a:cubicBezTo>
                  <a:pt x="588" y="829"/>
                  <a:pt x="588" y="829"/>
                  <a:pt x="588" y="829"/>
                </a:cubicBezTo>
                <a:cubicBezTo>
                  <a:pt x="588" y="897"/>
                  <a:pt x="533" y="951"/>
                  <a:pt x="466" y="951"/>
                </a:cubicBezTo>
                <a:cubicBezTo>
                  <a:pt x="398" y="951"/>
                  <a:pt x="343" y="897"/>
                  <a:pt x="343" y="829"/>
                </a:cubicBezTo>
                <a:cubicBezTo>
                  <a:pt x="343" y="424"/>
                  <a:pt x="343" y="424"/>
                  <a:pt x="343" y="424"/>
                </a:cubicBezTo>
                <a:cubicBezTo>
                  <a:pt x="210" y="560"/>
                  <a:pt x="210" y="560"/>
                  <a:pt x="210" y="560"/>
                </a:cubicBezTo>
                <a:cubicBezTo>
                  <a:pt x="163" y="608"/>
                  <a:pt x="85" y="609"/>
                  <a:pt x="37" y="562"/>
                </a:cubicBezTo>
                <a:cubicBezTo>
                  <a:pt x="12" y="538"/>
                  <a:pt x="0" y="506"/>
                  <a:pt x="0" y="474"/>
                </a:cubicBezTo>
                <a:cubicBezTo>
                  <a:pt x="0" y="443"/>
                  <a:pt x="11" y="412"/>
                  <a:pt x="34" y="38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99" y="15"/>
                  <a:pt x="430" y="0"/>
                  <a:pt x="46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>
                <a:solidFill>
                  <a:schemeClr val="tx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:a16="http://schemas.microsoft.com/office/drawing/2014/main" xmlns="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:a16="http://schemas.microsoft.com/office/drawing/2014/main" xmlns="" id="{D11963E3-0A95-496B-9A3D-FBF062635B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:a16="http://schemas.microsoft.com/office/drawing/2014/main" xmlns="" id="{DA1E2B02-DF34-4CA5-9633-E0BE6EA53B1C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:a16="http://schemas.microsoft.com/office/drawing/2014/main" xmlns="" id="{54D963E1-7AC5-478C-A280-E4FF10F8DE1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2" name="Line 22">
                <a:extLst>
                  <a:ext uri="{FF2B5EF4-FFF2-40B4-BE49-F238E27FC236}">
                    <a16:creationId xmlns:a16="http://schemas.microsoft.com/office/drawing/2014/main" xmlns="" id="{4AD3645C-949B-433D-9018-5601645EBE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3">
                <a:extLst>
                  <a:ext uri="{FF2B5EF4-FFF2-40B4-BE49-F238E27FC236}">
                    <a16:creationId xmlns:a16="http://schemas.microsoft.com/office/drawing/2014/main" xmlns="" id="{99B46A98-205D-4053-933D-22B8EDFA5C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4">
                <a:extLst>
                  <a:ext uri="{FF2B5EF4-FFF2-40B4-BE49-F238E27FC236}">
                    <a16:creationId xmlns:a16="http://schemas.microsoft.com/office/drawing/2014/main" xmlns="" id="{596C7857-6702-42F5-B773-B758A72376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5">
                <a:extLst>
                  <a:ext uri="{FF2B5EF4-FFF2-40B4-BE49-F238E27FC236}">
                    <a16:creationId xmlns:a16="http://schemas.microsoft.com/office/drawing/2014/main" xmlns="" id="{BF034F81-B8EB-4534-BCD0-16571F6346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6">
                <a:extLst>
                  <a:ext uri="{FF2B5EF4-FFF2-40B4-BE49-F238E27FC236}">
                    <a16:creationId xmlns:a16="http://schemas.microsoft.com/office/drawing/2014/main" xmlns="" id="{681BAB0C-0B04-4C65-9121-562BF77D6E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7">
                <a:extLst>
                  <a:ext uri="{FF2B5EF4-FFF2-40B4-BE49-F238E27FC236}">
                    <a16:creationId xmlns:a16="http://schemas.microsoft.com/office/drawing/2014/main" xmlns="" id="{3B55A98C-29D8-4CCF-AE0C-99F8908CB6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28">
                <a:extLst>
                  <a:ext uri="{FF2B5EF4-FFF2-40B4-BE49-F238E27FC236}">
                    <a16:creationId xmlns:a16="http://schemas.microsoft.com/office/drawing/2014/main" xmlns="" id="{D90EC254-D514-4E4C-B715-65297F83AB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1">
                <a:extLst>
                  <a:ext uri="{FF2B5EF4-FFF2-40B4-BE49-F238E27FC236}">
                    <a16:creationId xmlns:a16="http://schemas.microsoft.com/office/drawing/2014/main" xmlns="" id="{74299365-92F0-4F30-9139-6356991288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2">
                <a:extLst>
                  <a:ext uri="{FF2B5EF4-FFF2-40B4-BE49-F238E27FC236}">
                    <a16:creationId xmlns:a16="http://schemas.microsoft.com/office/drawing/2014/main" xmlns="" id="{81A42ADF-DB88-4C4C-BDA4-0F1FAE2EEA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3">
                <a:extLst>
                  <a:ext uri="{FF2B5EF4-FFF2-40B4-BE49-F238E27FC236}">
                    <a16:creationId xmlns:a16="http://schemas.microsoft.com/office/drawing/2014/main" xmlns="" id="{F5034697-FDDC-4988-A8F7-7C9802D470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4">
                <a:extLst>
                  <a:ext uri="{FF2B5EF4-FFF2-40B4-BE49-F238E27FC236}">
                    <a16:creationId xmlns:a16="http://schemas.microsoft.com/office/drawing/2014/main" xmlns="" id="{E0D0CBA0-442C-4AE2-AB32-185182163A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5">
                <a:extLst>
                  <a:ext uri="{FF2B5EF4-FFF2-40B4-BE49-F238E27FC236}">
                    <a16:creationId xmlns:a16="http://schemas.microsoft.com/office/drawing/2014/main" xmlns="" id="{437413A4-8CD6-475C-95BF-9BFB2AEF0E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6">
                <a:extLst>
                  <a:ext uri="{FF2B5EF4-FFF2-40B4-BE49-F238E27FC236}">
                    <a16:creationId xmlns:a16="http://schemas.microsoft.com/office/drawing/2014/main" xmlns="" id="{58ADC92A-812A-436D-B003-3ADA769D31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7">
                <a:extLst>
                  <a:ext uri="{FF2B5EF4-FFF2-40B4-BE49-F238E27FC236}">
                    <a16:creationId xmlns:a16="http://schemas.microsoft.com/office/drawing/2014/main" xmlns="" id="{4C41F9AF-D66F-44CB-BEFA-67E2B491CE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:a16="http://schemas.microsoft.com/office/drawing/2014/main" xmlns="" id="{4F9E848A-416A-44A9-A136-8E58602F89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38">
                <a:extLst>
                  <a:ext uri="{FF2B5EF4-FFF2-40B4-BE49-F238E27FC236}">
                    <a16:creationId xmlns:a16="http://schemas.microsoft.com/office/drawing/2014/main" xmlns="" id="{7A6594E1-A7D8-4690-AEBE-4668934076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:a16="http://schemas.microsoft.com/office/drawing/2014/main" xmlns="" id="{38B41973-7BBB-497A-9FFC-F9F8F8FA1B2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6" name="Line 22">
                <a:extLst>
                  <a:ext uri="{FF2B5EF4-FFF2-40B4-BE49-F238E27FC236}">
                    <a16:creationId xmlns:a16="http://schemas.microsoft.com/office/drawing/2014/main" xmlns="" id="{FEAA947D-F41E-4926-AB00-6265465D09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3">
                <a:extLst>
                  <a:ext uri="{FF2B5EF4-FFF2-40B4-BE49-F238E27FC236}">
                    <a16:creationId xmlns:a16="http://schemas.microsoft.com/office/drawing/2014/main" xmlns="" id="{854DB368-F0D8-4981-8AF3-125915FF78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4">
                <a:extLst>
                  <a:ext uri="{FF2B5EF4-FFF2-40B4-BE49-F238E27FC236}">
                    <a16:creationId xmlns:a16="http://schemas.microsoft.com/office/drawing/2014/main" xmlns="" id="{46BED7D5-3E0A-4F34-9755-45D764A3F0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5">
                <a:extLst>
                  <a:ext uri="{FF2B5EF4-FFF2-40B4-BE49-F238E27FC236}">
                    <a16:creationId xmlns:a16="http://schemas.microsoft.com/office/drawing/2014/main" xmlns="" id="{09C3E564-F1D9-4E51-8C3F-AA34F642A8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6">
                <a:extLst>
                  <a:ext uri="{FF2B5EF4-FFF2-40B4-BE49-F238E27FC236}">
                    <a16:creationId xmlns:a16="http://schemas.microsoft.com/office/drawing/2014/main" xmlns="" id="{CEF643F5-1039-4BE7-BC5A-36D70F85DD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7">
                <a:extLst>
                  <a:ext uri="{FF2B5EF4-FFF2-40B4-BE49-F238E27FC236}">
                    <a16:creationId xmlns:a16="http://schemas.microsoft.com/office/drawing/2014/main" xmlns="" id="{740B1E0E-0FA3-4D07-9BCD-CA8B0832BE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28">
                <a:extLst>
                  <a:ext uri="{FF2B5EF4-FFF2-40B4-BE49-F238E27FC236}">
                    <a16:creationId xmlns:a16="http://schemas.microsoft.com/office/drawing/2014/main" xmlns="" id="{A347BDE0-DCA0-4DC2-B165-09441BB1DB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1">
                <a:extLst>
                  <a:ext uri="{FF2B5EF4-FFF2-40B4-BE49-F238E27FC236}">
                    <a16:creationId xmlns:a16="http://schemas.microsoft.com/office/drawing/2014/main" xmlns="" id="{40A8E54F-867C-46F6-9D7E-4E04AADF63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2">
                <a:extLst>
                  <a:ext uri="{FF2B5EF4-FFF2-40B4-BE49-F238E27FC236}">
                    <a16:creationId xmlns:a16="http://schemas.microsoft.com/office/drawing/2014/main" xmlns="" id="{38D743C2-E684-4AFC-B8A4-C51B2BA181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3">
                <a:extLst>
                  <a:ext uri="{FF2B5EF4-FFF2-40B4-BE49-F238E27FC236}">
                    <a16:creationId xmlns:a16="http://schemas.microsoft.com/office/drawing/2014/main" xmlns="" id="{02D8DBF8-A4A1-407A-BB1F-5C5FF2A3E4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4">
                <a:extLst>
                  <a:ext uri="{FF2B5EF4-FFF2-40B4-BE49-F238E27FC236}">
                    <a16:creationId xmlns:a16="http://schemas.microsoft.com/office/drawing/2014/main" xmlns="" id="{781E3D6A-B1EB-40EB-9124-FCA17F7454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5">
                <a:extLst>
                  <a:ext uri="{FF2B5EF4-FFF2-40B4-BE49-F238E27FC236}">
                    <a16:creationId xmlns:a16="http://schemas.microsoft.com/office/drawing/2014/main" xmlns="" id="{5A553035-3E52-432E-8E9B-84AC697F62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6">
                <a:extLst>
                  <a:ext uri="{FF2B5EF4-FFF2-40B4-BE49-F238E27FC236}">
                    <a16:creationId xmlns:a16="http://schemas.microsoft.com/office/drawing/2014/main" xmlns="" id="{84AAE49A-0701-4064-9529-BE02415DA3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7">
                <a:extLst>
                  <a:ext uri="{FF2B5EF4-FFF2-40B4-BE49-F238E27FC236}">
                    <a16:creationId xmlns:a16="http://schemas.microsoft.com/office/drawing/2014/main" xmlns="" id="{241A266A-BEDA-443A-A632-BE3D960F9C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:a16="http://schemas.microsoft.com/office/drawing/2014/main" xmlns="" id="{E9CE0B85-B1AA-42DA-9B62-E7A6F49730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38">
                <a:extLst>
                  <a:ext uri="{FF2B5EF4-FFF2-40B4-BE49-F238E27FC236}">
                    <a16:creationId xmlns:a16="http://schemas.microsoft.com/office/drawing/2014/main" xmlns="" id="{663A112F-E158-463A-83ED-363EBCCFE1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:a16="http://schemas.microsoft.com/office/drawing/2014/main" xmlns="" id="{23B425DF-02A0-4CC8-8A53-2E127077E30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30" name="Line 42">
                <a:extLst>
                  <a:ext uri="{FF2B5EF4-FFF2-40B4-BE49-F238E27FC236}">
                    <a16:creationId xmlns:a16="http://schemas.microsoft.com/office/drawing/2014/main" xmlns="" id="{08C8C6DF-4C69-4560-93A8-DA5401C1B7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3">
                <a:extLst>
                  <a:ext uri="{FF2B5EF4-FFF2-40B4-BE49-F238E27FC236}">
                    <a16:creationId xmlns:a16="http://schemas.microsoft.com/office/drawing/2014/main" xmlns="" id="{0A874FD0-8175-4DB1-8B00-F2343FC890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4">
                <a:extLst>
                  <a:ext uri="{FF2B5EF4-FFF2-40B4-BE49-F238E27FC236}">
                    <a16:creationId xmlns:a16="http://schemas.microsoft.com/office/drawing/2014/main" xmlns="" id="{C6013B45-D9E4-431C-8688-7FBDF4BD72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3" name="Line 45">
                <a:extLst>
                  <a:ext uri="{FF2B5EF4-FFF2-40B4-BE49-F238E27FC236}">
                    <a16:creationId xmlns:a16="http://schemas.microsoft.com/office/drawing/2014/main" xmlns="" id="{73D7A74E-1CD1-40A3-9EDA-FAD9F2B35A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6">
                <a:extLst>
                  <a:ext uri="{FF2B5EF4-FFF2-40B4-BE49-F238E27FC236}">
                    <a16:creationId xmlns:a16="http://schemas.microsoft.com/office/drawing/2014/main" xmlns="" id="{35C63AE6-A7E2-4D55-A858-4BA1DDA7A4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7">
                <a:extLst>
                  <a:ext uri="{FF2B5EF4-FFF2-40B4-BE49-F238E27FC236}">
                    <a16:creationId xmlns:a16="http://schemas.microsoft.com/office/drawing/2014/main" xmlns="" id="{7F84697D-E1E2-4905-89C5-B0635A64DE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8">
                <a:extLst>
                  <a:ext uri="{FF2B5EF4-FFF2-40B4-BE49-F238E27FC236}">
                    <a16:creationId xmlns:a16="http://schemas.microsoft.com/office/drawing/2014/main" xmlns="" id="{002A99CD-E440-43C2-9443-79EBA0D9BB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49">
                <a:extLst>
                  <a:ext uri="{FF2B5EF4-FFF2-40B4-BE49-F238E27FC236}">
                    <a16:creationId xmlns:a16="http://schemas.microsoft.com/office/drawing/2014/main" xmlns="" id="{7E449773-F91B-4CCF-8E78-79A123EF76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0">
                <a:extLst>
                  <a:ext uri="{FF2B5EF4-FFF2-40B4-BE49-F238E27FC236}">
                    <a16:creationId xmlns:a16="http://schemas.microsoft.com/office/drawing/2014/main" xmlns="" id="{6C0640EB-0415-42D0-A848-330B0B4A0D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1">
                <a:extLst>
                  <a:ext uri="{FF2B5EF4-FFF2-40B4-BE49-F238E27FC236}">
                    <a16:creationId xmlns:a16="http://schemas.microsoft.com/office/drawing/2014/main" xmlns="" id="{7F3E8A38-5E68-494D-9F99-52D7005F73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2">
                <a:extLst>
                  <a:ext uri="{FF2B5EF4-FFF2-40B4-BE49-F238E27FC236}">
                    <a16:creationId xmlns:a16="http://schemas.microsoft.com/office/drawing/2014/main" xmlns="" id="{5D598BD2-2D40-4C97-892F-7387F84959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3">
                <a:extLst>
                  <a:ext uri="{FF2B5EF4-FFF2-40B4-BE49-F238E27FC236}">
                    <a16:creationId xmlns:a16="http://schemas.microsoft.com/office/drawing/2014/main" xmlns="" id="{D53254F6-FEEA-4C4C-B587-C259068192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4">
                <a:extLst>
                  <a:ext uri="{FF2B5EF4-FFF2-40B4-BE49-F238E27FC236}">
                    <a16:creationId xmlns:a16="http://schemas.microsoft.com/office/drawing/2014/main" xmlns="" id="{124C769F-7D66-4B7B-AD83-B933C44DB7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5">
                <a:extLst>
                  <a:ext uri="{FF2B5EF4-FFF2-40B4-BE49-F238E27FC236}">
                    <a16:creationId xmlns:a16="http://schemas.microsoft.com/office/drawing/2014/main" xmlns="" id="{A26263DF-157F-4836-B4D9-A3284C65D3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6">
                <a:extLst>
                  <a:ext uri="{FF2B5EF4-FFF2-40B4-BE49-F238E27FC236}">
                    <a16:creationId xmlns:a16="http://schemas.microsoft.com/office/drawing/2014/main" xmlns="" id="{14128556-EFEA-41CD-A55B-003D21C5B4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7">
                <a:extLst>
                  <a:ext uri="{FF2B5EF4-FFF2-40B4-BE49-F238E27FC236}">
                    <a16:creationId xmlns:a16="http://schemas.microsoft.com/office/drawing/2014/main" xmlns="" id="{7EE353CB-7F34-40A9-AD17-FB9625EB44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8">
                <a:extLst>
                  <a:ext uri="{FF2B5EF4-FFF2-40B4-BE49-F238E27FC236}">
                    <a16:creationId xmlns:a16="http://schemas.microsoft.com/office/drawing/2014/main" xmlns="" id="{18840FFB-55B1-45B4-B5E9-77C9273EFF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59">
                <a:extLst>
                  <a:ext uri="{FF2B5EF4-FFF2-40B4-BE49-F238E27FC236}">
                    <a16:creationId xmlns:a16="http://schemas.microsoft.com/office/drawing/2014/main" xmlns="" id="{6703EA58-B9E5-4EE4-A386-A1ED7190C7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0">
                <a:extLst>
                  <a:ext uri="{FF2B5EF4-FFF2-40B4-BE49-F238E27FC236}">
                    <a16:creationId xmlns:a16="http://schemas.microsoft.com/office/drawing/2014/main" xmlns="" id="{EAFAC4EE-76F1-4847-9C41-9A0E235B65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1">
                <a:extLst>
                  <a:ext uri="{FF2B5EF4-FFF2-40B4-BE49-F238E27FC236}">
                    <a16:creationId xmlns:a16="http://schemas.microsoft.com/office/drawing/2014/main" xmlns="" id="{C0688454-8B62-415B-AF46-4E24F1118A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2">
                <a:extLst>
                  <a:ext uri="{FF2B5EF4-FFF2-40B4-BE49-F238E27FC236}">
                    <a16:creationId xmlns:a16="http://schemas.microsoft.com/office/drawing/2014/main" xmlns="" id="{CB8DDF9D-9538-4219-9D5A-3A5677DBD8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3">
                <a:extLst>
                  <a:ext uri="{FF2B5EF4-FFF2-40B4-BE49-F238E27FC236}">
                    <a16:creationId xmlns:a16="http://schemas.microsoft.com/office/drawing/2014/main" xmlns="" id="{C718F495-91D5-4B17-9E5A-1E53A890F7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4">
                <a:extLst>
                  <a:ext uri="{FF2B5EF4-FFF2-40B4-BE49-F238E27FC236}">
                    <a16:creationId xmlns:a16="http://schemas.microsoft.com/office/drawing/2014/main" xmlns="" id="{4F25A757-D6AE-48BD-96B1-86241AF66E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65">
                <a:extLst>
                  <a:ext uri="{FF2B5EF4-FFF2-40B4-BE49-F238E27FC236}">
                    <a16:creationId xmlns:a16="http://schemas.microsoft.com/office/drawing/2014/main" xmlns="" id="{220128B3-9129-4956-87E9-612D0EE1DD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:a16="http://schemas.microsoft.com/office/drawing/2014/main" xmlns="" id="{A0D481BD-DD98-4BD3-9872-F7A8F7D627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5" name="Line 43">
                <a:extLst>
                  <a:ext uri="{FF2B5EF4-FFF2-40B4-BE49-F238E27FC236}">
                    <a16:creationId xmlns:a16="http://schemas.microsoft.com/office/drawing/2014/main" xmlns="" id="{CBA659F8-BB0A-47FA-8709-2C18C2A709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:a16="http://schemas.microsoft.com/office/drawing/2014/main" xmlns="" id="{3B2F1580-6540-4747-850F-7F165903313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:a16="http://schemas.microsoft.com/office/drawing/2014/main" xmlns="" id="{092FD64D-C217-4D0E-A0B2-5977246D81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:a16="http://schemas.microsoft.com/office/drawing/2014/main" xmlns="" id="{D6CE0790-9285-4506-BAA5-EED6F2AF3D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:a16="http://schemas.microsoft.com/office/drawing/2014/main" xmlns="" id="{49BD3E1E-DA0A-4D33-9DAB-8EB2037399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:a16="http://schemas.microsoft.com/office/drawing/2014/main" xmlns="" id="{2B5C8C8C-C880-4926-829E-4D92C3A026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:a16="http://schemas.microsoft.com/office/drawing/2014/main" xmlns="" id="{A18E1B4D-330A-4D58-85E6-2F22F82CDA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:a16="http://schemas.microsoft.com/office/drawing/2014/main" xmlns="" id="{A5FF79D4-99AF-4198-A9E8-997AF22FFA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:a16="http://schemas.microsoft.com/office/drawing/2014/main" xmlns="" id="{BD6B60B0-D4D5-4566-98B3-2D039066DB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:a16="http://schemas.microsoft.com/office/drawing/2014/main" xmlns="" id="{FD9CA071-135A-4E7F-B280-3294347EC6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:a16="http://schemas.microsoft.com/office/drawing/2014/main" xmlns="" id="{987DB02B-B12A-4ABE-9E93-69443C78C5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:a16="http://schemas.microsoft.com/office/drawing/2014/main" xmlns="" id="{AB7CFD7D-9A98-4F56-AA69-82C3A67089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:a16="http://schemas.microsoft.com/office/drawing/2014/main" xmlns="" id="{575C9A63-4EFF-4299-B1D3-81A1CB5F2E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:a16="http://schemas.microsoft.com/office/drawing/2014/main" xmlns="" id="{51BB8517-3C2A-493E-9B93-3AF09F6025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:a16="http://schemas.microsoft.com/office/drawing/2014/main" xmlns="" id="{343F2C04-9235-4C85-A4CA-646A9843EF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:a16="http://schemas.microsoft.com/office/drawing/2014/main" xmlns="" id="{1AC38E7A-1903-41FA-A451-8FB7603EBC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:a16="http://schemas.microsoft.com/office/drawing/2014/main" xmlns="" id="{87203C23-80DF-47E6-B30A-F6AE833638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7">
                <a:extLst>
                  <a:ext uri="{FF2B5EF4-FFF2-40B4-BE49-F238E27FC236}">
                    <a16:creationId xmlns:a16="http://schemas.microsoft.com/office/drawing/2014/main" xmlns="" id="{82FEB358-07DA-430E-B242-528615D2C4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8">
                <a:extLst>
                  <a:ext uri="{FF2B5EF4-FFF2-40B4-BE49-F238E27FC236}">
                    <a16:creationId xmlns:a16="http://schemas.microsoft.com/office/drawing/2014/main" xmlns="" id="{87B311BE-5CCE-4D6A-A915-EEBC9BB175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59">
                <a:extLst>
                  <a:ext uri="{FF2B5EF4-FFF2-40B4-BE49-F238E27FC236}">
                    <a16:creationId xmlns:a16="http://schemas.microsoft.com/office/drawing/2014/main" xmlns="" id="{885802DD-ADB3-4F5A-AAFB-6963DAD686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0">
                <a:extLst>
                  <a:ext uri="{FF2B5EF4-FFF2-40B4-BE49-F238E27FC236}">
                    <a16:creationId xmlns:a16="http://schemas.microsoft.com/office/drawing/2014/main" xmlns="" id="{8F8C2E9E-1805-4F6F-88C4-EF7D05A51C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1">
                <a:extLst>
                  <a:ext uri="{FF2B5EF4-FFF2-40B4-BE49-F238E27FC236}">
                    <a16:creationId xmlns:a16="http://schemas.microsoft.com/office/drawing/2014/main" xmlns="" id="{644A8B31-6B18-4A7A-8776-70879E5939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2">
                <a:extLst>
                  <a:ext uri="{FF2B5EF4-FFF2-40B4-BE49-F238E27FC236}">
                    <a16:creationId xmlns:a16="http://schemas.microsoft.com/office/drawing/2014/main" xmlns="" id="{FCA09A18-0B30-468C-8D9F-A251356584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3">
                <a:extLst>
                  <a:ext uri="{FF2B5EF4-FFF2-40B4-BE49-F238E27FC236}">
                    <a16:creationId xmlns:a16="http://schemas.microsoft.com/office/drawing/2014/main" xmlns="" id="{90966ECB-47EF-4021-97C8-D3EF025392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4">
                <a:extLst>
                  <a:ext uri="{FF2B5EF4-FFF2-40B4-BE49-F238E27FC236}">
                    <a16:creationId xmlns:a16="http://schemas.microsoft.com/office/drawing/2014/main" xmlns="" id="{8A5FCDBD-CF86-4096-A19E-6E15BD9F08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65">
                <a:extLst>
                  <a:ext uri="{FF2B5EF4-FFF2-40B4-BE49-F238E27FC236}">
                    <a16:creationId xmlns:a16="http://schemas.microsoft.com/office/drawing/2014/main" xmlns="" id="{8F9849D0-F6EC-4C32-8CAD-2C9B837498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4">
                <a:extLst>
                  <a:ext uri="{FF2B5EF4-FFF2-40B4-BE49-F238E27FC236}">
                    <a16:creationId xmlns:a16="http://schemas.microsoft.com/office/drawing/2014/main" xmlns="" id="{E78E20CB-5B81-4C95-BD3F-96B9443D71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43">
                <a:extLst>
                  <a:ext uri="{FF2B5EF4-FFF2-40B4-BE49-F238E27FC236}">
                    <a16:creationId xmlns:a16="http://schemas.microsoft.com/office/drawing/2014/main" xmlns="" id="{717A1A23-EDB8-4576-8227-552207F221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27199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dark blue: tech&amp;touch">
    <p:bg bwMode="gray">
      <p:bgPr>
        <a:solidFill>
          <a:srgbClr val="0F1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4">
            <a:extLst>
              <a:ext uri="{FF2B5EF4-FFF2-40B4-BE49-F238E27FC236}">
                <a16:creationId xmlns:a16="http://schemas.microsoft.com/office/drawing/2014/main" xmlns="" id="{EC9F723A-F63E-402F-88D5-3FD5A3CBB5F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804025" y="1587"/>
            <a:ext cx="5391150" cy="6196724"/>
            <a:chOff x="2448" y="567"/>
            <a:chExt cx="2784" cy="3200"/>
          </a:xfrm>
          <a:solidFill>
            <a:schemeClr val="bg2"/>
          </a:solidFill>
        </p:grpSpPr>
        <p:sp>
          <p:nvSpPr>
            <p:cNvPr id="93" name="Rectangle 5">
              <a:extLst>
                <a:ext uri="{FF2B5EF4-FFF2-40B4-BE49-F238E27FC236}">
                  <a16:creationId xmlns:a16="http://schemas.microsoft.com/office/drawing/2014/main" xmlns="" id="{FBE9E904-0366-4BA3-B0AB-893595DD6D1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20" y="1050"/>
              <a:ext cx="249" cy="77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4" name="Freeform 6">
              <a:extLst>
                <a:ext uri="{FF2B5EF4-FFF2-40B4-BE49-F238E27FC236}">
                  <a16:creationId xmlns:a16="http://schemas.microsoft.com/office/drawing/2014/main" xmlns="" id="{EAA26F5B-CB31-4F15-9960-A8B2F6C5B4E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39" y="1040"/>
              <a:ext cx="797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5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8" y="0"/>
                    <a:pt x="0" y="88"/>
                    <a:pt x="0" y="195"/>
                  </a:cubicBezTo>
                  <a:cubicBezTo>
                    <a:pt x="0" y="303"/>
                    <a:pt x="88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8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4" y="126"/>
                    <a:pt x="265" y="157"/>
                    <a:pt x="265" y="195"/>
                  </a:cubicBezTo>
                  <a:cubicBezTo>
                    <a:pt x="265" y="233"/>
                    <a:pt x="234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8" name="Freeform 7">
              <a:extLst>
                <a:ext uri="{FF2B5EF4-FFF2-40B4-BE49-F238E27FC236}">
                  <a16:creationId xmlns:a16="http://schemas.microsoft.com/office/drawing/2014/main" xmlns="" id="{DE97608C-6D39-4F06-A00E-378C3235EF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3" y="2023"/>
              <a:ext cx="798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9" name="Freeform 8">
              <a:extLst>
                <a:ext uri="{FF2B5EF4-FFF2-40B4-BE49-F238E27FC236}">
                  <a16:creationId xmlns:a16="http://schemas.microsoft.com/office/drawing/2014/main" xmlns="" id="{8B758F54-7FCC-473C-9BCF-DEE1AFCD28B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448" y="2910"/>
              <a:ext cx="797" cy="798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2"/>
                    <a:pt x="87" y="390"/>
                    <a:pt x="195" y="390"/>
                  </a:cubicBezTo>
                  <a:cubicBezTo>
                    <a:pt x="303" y="390"/>
                    <a:pt x="390" y="302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0" name="Rectangle 9">
              <a:extLst>
                <a:ext uri="{FF2B5EF4-FFF2-40B4-BE49-F238E27FC236}">
                  <a16:creationId xmlns:a16="http://schemas.microsoft.com/office/drawing/2014/main" xmlns="" id="{0B62B314-7626-472C-AE42-3B79C02FDAC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03" y="2031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1" name="Rectangle 10">
              <a:extLst>
                <a:ext uri="{FF2B5EF4-FFF2-40B4-BE49-F238E27FC236}">
                  <a16:creationId xmlns:a16="http://schemas.microsoft.com/office/drawing/2014/main" xmlns="" id="{F22ADE4B-ECF0-419B-9059-2E803887D08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69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2" name="Rectangle 11">
              <a:extLst>
                <a:ext uri="{FF2B5EF4-FFF2-40B4-BE49-F238E27FC236}">
                  <a16:creationId xmlns:a16="http://schemas.microsoft.com/office/drawing/2014/main" xmlns="" id="{8223A25F-B699-4CEB-B57A-F560BE035EB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96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3" name="Rectangle 12">
              <a:extLst>
                <a:ext uri="{FF2B5EF4-FFF2-40B4-BE49-F238E27FC236}">
                  <a16:creationId xmlns:a16="http://schemas.microsoft.com/office/drawing/2014/main" xmlns="" id="{FE721DD2-1B20-4D50-B6D9-4A8C0F17BE6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1" y="2964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4" name="Freeform 13">
              <a:extLst>
                <a:ext uri="{FF2B5EF4-FFF2-40B4-BE49-F238E27FC236}">
                  <a16:creationId xmlns:a16="http://schemas.microsoft.com/office/drawing/2014/main" xmlns="" id="{1281C39E-D21F-4AF0-84C1-7B372155AC5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13" y="2937"/>
              <a:ext cx="971" cy="830"/>
            </a:xfrm>
            <a:custGeom>
              <a:avLst/>
              <a:gdLst>
                <a:gd name="T0" fmla="*/ 236 w 475"/>
                <a:gd name="T1" fmla="*/ 62 h 406"/>
                <a:gd name="T2" fmla="*/ 254 w 475"/>
                <a:gd name="T3" fmla="*/ 42 h 406"/>
                <a:gd name="T4" fmla="*/ 384 w 475"/>
                <a:gd name="T5" fmla="*/ 17 h 406"/>
                <a:gd name="T6" fmla="*/ 468 w 475"/>
                <a:gd name="T7" fmla="*/ 119 h 406"/>
                <a:gd name="T8" fmla="*/ 428 w 475"/>
                <a:gd name="T9" fmla="*/ 235 h 406"/>
                <a:gd name="T10" fmla="*/ 368 w 475"/>
                <a:gd name="T11" fmla="*/ 294 h 406"/>
                <a:gd name="T12" fmla="*/ 286 w 475"/>
                <a:gd name="T13" fmla="*/ 376 h 406"/>
                <a:gd name="T14" fmla="*/ 182 w 475"/>
                <a:gd name="T15" fmla="*/ 376 h 406"/>
                <a:gd name="T16" fmla="*/ 41 w 475"/>
                <a:gd name="T17" fmla="*/ 234 h 406"/>
                <a:gd name="T18" fmla="*/ 0 w 475"/>
                <a:gd name="T19" fmla="*/ 137 h 406"/>
                <a:gd name="T20" fmla="*/ 107 w 475"/>
                <a:gd name="T21" fmla="*/ 11 h 406"/>
                <a:gd name="T22" fmla="*/ 223 w 475"/>
                <a:gd name="T23" fmla="*/ 48 h 406"/>
                <a:gd name="T24" fmla="*/ 236 w 475"/>
                <a:gd name="T25" fmla="*/ 6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5" h="406">
                  <a:moveTo>
                    <a:pt x="236" y="62"/>
                  </a:moveTo>
                  <a:cubicBezTo>
                    <a:pt x="242" y="55"/>
                    <a:pt x="248" y="47"/>
                    <a:pt x="254" y="42"/>
                  </a:cubicBezTo>
                  <a:cubicBezTo>
                    <a:pt x="292" y="9"/>
                    <a:pt x="336" y="0"/>
                    <a:pt x="384" y="17"/>
                  </a:cubicBezTo>
                  <a:cubicBezTo>
                    <a:pt x="431" y="34"/>
                    <a:pt x="460" y="69"/>
                    <a:pt x="468" y="119"/>
                  </a:cubicBezTo>
                  <a:cubicBezTo>
                    <a:pt x="475" y="164"/>
                    <a:pt x="461" y="203"/>
                    <a:pt x="428" y="235"/>
                  </a:cubicBezTo>
                  <a:cubicBezTo>
                    <a:pt x="408" y="254"/>
                    <a:pt x="388" y="274"/>
                    <a:pt x="368" y="294"/>
                  </a:cubicBezTo>
                  <a:cubicBezTo>
                    <a:pt x="341" y="321"/>
                    <a:pt x="314" y="349"/>
                    <a:pt x="286" y="376"/>
                  </a:cubicBezTo>
                  <a:cubicBezTo>
                    <a:pt x="256" y="406"/>
                    <a:pt x="212" y="406"/>
                    <a:pt x="182" y="376"/>
                  </a:cubicBezTo>
                  <a:cubicBezTo>
                    <a:pt x="135" y="329"/>
                    <a:pt x="88" y="281"/>
                    <a:pt x="41" y="234"/>
                  </a:cubicBezTo>
                  <a:cubicBezTo>
                    <a:pt x="14" y="207"/>
                    <a:pt x="0" y="175"/>
                    <a:pt x="0" y="137"/>
                  </a:cubicBezTo>
                  <a:cubicBezTo>
                    <a:pt x="0" y="76"/>
                    <a:pt x="47" y="21"/>
                    <a:pt x="107" y="11"/>
                  </a:cubicBezTo>
                  <a:cubicBezTo>
                    <a:pt x="152" y="4"/>
                    <a:pt x="191" y="17"/>
                    <a:pt x="223" y="48"/>
                  </a:cubicBezTo>
                  <a:cubicBezTo>
                    <a:pt x="227" y="52"/>
                    <a:pt x="231" y="56"/>
                    <a:pt x="236" y="62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5" name="Freeform 14">
              <a:extLst>
                <a:ext uri="{FF2B5EF4-FFF2-40B4-BE49-F238E27FC236}">
                  <a16:creationId xmlns:a16="http://schemas.microsoft.com/office/drawing/2014/main" xmlns="" id="{5DF46386-AFA4-4FB9-8EB4-2CA3450756B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77" y="1023"/>
              <a:ext cx="973" cy="830"/>
            </a:xfrm>
            <a:custGeom>
              <a:avLst/>
              <a:gdLst>
                <a:gd name="T0" fmla="*/ 236 w 476"/>
                <a:gd name="T1" fmla="*/ 61 h 406"/>
                <a:gd name="T2" fmla="*/ 254 w 476"/>
                <a:gd name="T3" fmla="*/ 41 h 406"/>
                <a:gd name="T4" fmla="*/ 384 w 476"/>
                <a:gd name="T5" fmla="*/ 17 h 406"/>
                <a:gd name="T6" fmla="*/ 468 w 476"/>
                <a:gd name="T7" fmla="*/ 118 h 406"/>
                <a:gd name="T8" fmla="*/ 429 w 476"/>
                <a:gd name="T9" fmla="*/ 234 h 406"/>
                <a:gd name="T10" fmla="*/ 369 w 476"/>
                <a:gd name="T11" fmla="*/ 294 h 406"/>
                <a:gd name="T12" fmla="*/ 287 w 476"/>
                <a:gd name="T13" fmla="*/ 376 h 406"/>
                <a:gd name="T14" fmla="*/ 182 w 476"/>
                <a:gd name="T15" fmla="*/ 376 h 406"/>
                <a:gd name="T16" fmla="*/ 41 w 476"/>
                <a:gd name="T17" fmla="*/ 233 h 406"/>
                <a:gd name="T18" fmla="*/ 0 w 476"/>
                <a:gd name="T19" fmla="*/ 136 h 406"/>
                <a:gd name="T20" fmla="*/ 108 w 476"/>
                <a:gd name="T21" fmla="*/ 11 h 406"/>
                <a:gd name="T22" fmla="*/ 224 w 476"/>
                <a:gd name="T23" fmla="*/ 48 h 406"/>
                <a:gd name="T24" fmla="*/ 236 w 476"/>
                <a:gd name="T25" fmla="*/ 61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6" h="406">
                  <a:moveTo>
                    <a:pt x="236" y="61"/>
                  </a:moveTo>
                  <a:cubicBezTo>
                    <a:pt x="243" y="54"/>
                    <a:pt x="248" y="47"/>
                    <a:pt x="254" y="41"/>
                  </a:cubicBezTo>
                  <a:cubicBezTo>
                    <a:pt x="293" y="9"/>
                    <a:pt x="337" y="0"/>
                    <a:pt x="384" y="17"/>
                  </a:cubicBezTo>
                  <a:cubicBezTo>
                    <a:pt x="432" y="34"/>
                    <a:pt x="460" y="69"/>
                    <a:pt x="468" y="118"/>
                  </a:cubicBezTo>
                  <a:cubicBezTo>
                    <a:pt x="476" y="164"/>
                    <a:pt x="461" y="202"/>
                    <a:pt x="429" y="234"/>
                  </a:cubicBezTo>
                  <a:cubicBezTo>
                    <a:pt x="409" y="254"/>
                    <a:pt x="389" y="274"/>
                    <a:pt x="369" y="294"/>
                  </a:cubicBezTo>
                  <a:cubicBezTo>
                    <a:pt x="341" y="321"/>
                    <a:pt x="314" y="348"/>
                    <a:pt x="287" y="376"/>
                  </a:cubicBezTo>
                  <a:cubicBezTo>
                    <a:pt x="256" y="406"/>
                    <a:pt x="213" y="406"/>
                    <a:pt x="182" y="376"/>
                  </a:cubicBezTo>
                  <a:cubicBezTo>
                    <a:pt x="135" y="328"/>
                    <a:pt x="88" y="281"/>
                    <a:pt x="41" y="233"/>
                  </a:cubicBezTo>
                  <a:cubicBezTo>
                    <a:pt x="14" y="207"/>
                    <a:pt x="0" y="174"/>
                    <a:pt x="0" y="136"/>
                  </a:cubicBezTo>
                  <a:cubicBezTo>
                    <a:pt x="1" y="75"/>
                    <a:pt x="48" y="20"/>
                    <a:pt x="108" y="11"/>
                  </a:cubicBezTo>
                  <a:cubicBezTo>
                    <a:pt x="153" y="4"/>
                    <a:pt x="191" y="16"/>
                    <a:pt x="224" y="48"/>
                  </a:cubicBezTo>
                  <a:cubicBezTo>
                    <a:pt x="227" y="52"/>
                    <a:pt x="231" y="56"/>
                    <a:pt x="236" y="6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6" name="Rectangle 15">
              <a:extLst>
                <a:ext uri="{FF2B5EF4-FFF2-40B4-BE49-F238E27FC236}">
                  <a16:creationId xmlns:a16="http://schemas.microsoft.com/office/drawing/2014/main" xmlns="" id="{577F4436-1E05-4ACC-B3A9-864F0F50875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536" y="567"/>
              <a:ext cx="249" cy="39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7" name="Freeform 16">
              <a:extLst>
                <a:ext uri="{FF2B5EF4-FFF2-40B4-BE49-F238E27FC236}">
                  <a16:creationId xmlns:a16="http://schemas.microsoft.com/office/drawing/2014/main" xmlns="" id="{F524B372-A3DF-4773-9DF5-B0D103A972D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5" y="567"/>
              <a:ext cx="797" cy="401"/>
            </a:xfrm>
            <a:custGeom>
              <a:avLst/>
              <a:gdLst>
                <a:gd name="T0" fmla="*/ 264 w 390"/>
                <a:gd name="T1" fmla="*/ 0 h 196"/>
                <a:gd name="T2" fmla="*/ 195 w 390"/>
                <a:gd name="T3" fmla="*/ 70 h 196"/>
                <a:gd name="T4" fmla="*/ 126 w 390"/>
                <a:gd name="T5" fmla="*/ 0 h 196"/>
                <a:gd name="T6" fmla="*/ 126 w 390"/>
                <a:gd name="T7" fmla="*/ 0 h 196"/>
                <a:gd name="T8" fmla="*/ 0 w 390"/>
                <a:gd name="T9" fmla="*/ 0 h 196"/>
                <a:gd name="T10" fmla="*/ 0 w 390"/>
                <a:gd name="T11" fmla="*/ 0 h 196"/>
                <a:gd name="T12" fmla="*/ 195 w 390"/>
                <a:gd name="T13" fmla="*/ 196 h 196"/>
                <a:gd name="T14" fmla="*/ 390 w 390"/>
                <a:gd name="T15" fmla="*/ 0 h 196"/>
                <a:gd name="T16" fmla="*/ 390 w 390"/>
                <a:gd name="T17" fmla="*/ 0 h 196"/>
                <a:gd name="T18" fmla="*/ 264 w 390"/>
                <a:gd name="T19" fmla="*/ 0 h 196"/>
                <a:gd name="T20" fmla="*/ 264 w 390"/>
                <a:gd name="T2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0" h="196">
                  <a:moveTo>
                    <a:pt x="264" y="0"/>
                  </a:moveTo>
                  <a:cubicBezTo>
                    <a:pt x="264" y="39"/>
                    <a:pt x="233" y="70"/>
                    <a:pt x="195" y="70"/>
                  </a:cubicBezTo>
                  <a:cubicBezTo>
                    <a:pt x="157" y="70"/>
                    <a:pt x="126" y="39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8"/>
                    <a:pt x="88" y="196"/>
                    <a:pt x="195" y="196"/>
                  </a:cubicBezTo>
                  <a:cubicBezTo>
                    <a:pt x="303" y="196"/>
                    <a:pt x="390" y="108"/>
                    <a:pt x="390" y="0"/>
                  </a:cubicBezTo>
                  <a:cubicBezTo>
                    <a:pt x="390" y="0"/>
                    <a:pt x="390" y="0"/>
                    <a:pt x="390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64" y="0"/>
                    <a:pt x="264" y="0"/>
                    <a:pt x="26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8" name="Freeform 17">
              <a:extLst>
                <a:ext uri="{FF2B5EF4-FFF2-40B4-BE49-F238E27FC236}">
                  <a16:creationId xmlns:a16="http://schemas.microsoft.com/office/drawing/2014/main" xmlns="" id="{769A151C-39E8-4B25-96D4-8E22A7EFE41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33" y="2023"/>
              <a:ext cx="399" cy="797"/>
            </a:xfrm>
            <a:custGeom>
              <a:avLst/>
              <a:gdLst>
                <a:gd name="T0" fmla="*/ 126 w 195"/>
                <a:gd name="T1" fmla="*/ 195 h 390"/>
                <a:gd name="T2" fmla="*/ 195 w 195"/>
                <a:gd name="T3" fmla="*/ 126 h 390"/>
                <a:gd name="T4" fmla="*/ 195 w 195"/>
                <a:gd name="T5" fmla="*/ 0 h 390"/>
                <a:gd name="T6" fmla="*/ 0 w 195"/>
                <a:gd name="T7" fmla="*/ 195 h 390"/>
                <a:gd name="T8" fmla="*/ 195 w 195"/>
                <a:gd name="T9" fmla="*/ 390 h 390"/>
                <a:gd name="T10" fmla="*/ 195 w 195"/>
                <a:gd name="T11" fmla="*/ 264 h 390"/>
                <a:gd name="T12" fmla="*/ 126 w 195"/>
                <a:gd name="T13" fmla="*/ 19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5" h="390">
                  <a:moveTo>
                    <a:pt x="126" y="195"/>
                  </a:moveTo>
                  <a:cubicBezTo>
                    <a:pt x="126" y="157"/>
                    <a:pt x="157" y="126"/>
                    <a:pt x="195" y="126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195" y="264"/>
                    <a:pt x="195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>
                <a:solidFill>
                  <a:schemeClr val="tx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:a16="http://schemas.microsoft.com/office/drawing/2014/main" xmlns="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:a16="http://schemas.microsoft.com/office/drawing/2014/main" xmlns="" id="{D11963E3-0A95-496B-9A3D-FBF062635B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109" name="Group 108">
            <a:extLst>
              <a:ext uri="{FF2B5EF4-FFF2-40B4-BE49-F238E27FC236}">
                <a16:creationId xmlns:a16="http://schemas.microsoft.com/office/drawing/2014/main" xmlns="" id="{167E120C-7629-4308-9EA7-1981E7D7F470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10" name="Group 21">
              <a:extLst>
                <a:ext uri="{FF2B5EF4-FFF2-40B4-BE49-F238E27FC236}">
                  <a16:creationId xmlns:a16="http://schemas.microsoft.com/office/drawing/2014/main" xmlns="" id="{B7405F79-8D23-4546-A3CE-BC9D084A5CD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3" name="Line 22">
                <a:extLst>
                  <a:ext uri="{FF2B5EF4-FFF2-40B4-BE49-F238E27FC236}">
                    <a16:creationId xmlns:a16="http://schemas.microsoft.com/office/drawing/2014/main" xmlns="" id="{86496DF1-E192-4582-BD4A-16E92A6193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3">
                <a:extLst>
                  <a:ext uri="{FF2B5EF4-FFF2-40B4-BE49-F238E27FC236}">
                    <a16:creationId xmlns:a16="http://schemas.microsoft.com/office/drawing/2014/main" xmlns="" id="{51C77AD2-2B90-4AB3-B74E-4D7C49C602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24">
                <a:extLst>
                  <a:ext uri="{FF2B5EF4-FFF2-40B4-BE49-F238E27FC236}">
                    <a16:creationId xmlns:a16="http://schemas.microsoft.com/office/drawing/2014/main" xmlns="" id="{E00F5F4F-F9A3-4854-8A54-C4259DDEC9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25">
                <a:extLst>
                  <a:ext uri="{FF2B5EF4-FFF2-40B4-BE49-F238E27FC236}">
                    <a16:creationId xmlns:a16="http://schemas.microsoft.com/office/drawing/2014/main" xmlns="" id="{ECC7C55A-ED06-4165-8343-9FE94115E9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26">
                <a:extLst>
                  <a:ext uri="{FF2B5EF4-FFF2-40B4-BE49-F238E27FC236}">
                    <a16:creationId xmlns:a16="http://schemas.microsoft.com/office/drawing/2014/main" xmlns="" id="{C143BD14-2392-418A-80C8-900E89ACA8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27">
                <a:extLst>
                  <a:ext uri="{FF2B5EF4-FFF2-40B4-BE49-F238E27FC236}">
                    <a16:creationId xmlns:a16="http://schemas.microsoft.com/office/drawing/2014/main" xmlns="" id="{5A95FBF0-D025-495F-B0B3-1E55DE8B6F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28">
                <a:extLst>
                  <a:ext uri="{FF2B5EF4-FFF2-40B4-BE49-F238E27FC236}">
                    <a16:creationId xmlns:a16="http://schemas.microsoft.com/office/drawing/2014/main" xmlns="" id="{882EC1DB-5C01-4EAE-9F35-E7665FB161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1">
                <a:extLst>
                  <a:ext uri="{FF2B5EF4-FFF2-40B4-BE49-F238E27FC236}">
                    <a16:creationId xmlns:a16="http://schemas.microsoft.com/office/drawing/2014/main" xmlns="" id="{DF924643-493F-4BAE-8B37-186161E09B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2">
                <a:extLst>
                  <a:ext uri="{FF2B5EF4-FFF2-40B4-BE49-F238E27FC236}">
                    <a16:creationId xmlns:a16="http://schemas.microsoft.com/office/drawing/2014/main" xmlns="" id="{512F21BB-0C52-411D-88CB-2FF1BFD829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3">
                <a:extLst>
                  <a:ext uri="{FF2B5EF4-FFF2-40B4-BE49-F238E27FC236}">
                    <a16:creationId xmlns:a16="http://schemas.microsoft.com/office/drawing/2014/main" xmlns="" id="{FA3645F9-CB0A-4F7A-8536-BDF043DEE5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4">
                <a:extLst>
                  <a:ext uri="{FF2B5EF4-FFF2-40B4-BE49-F238E27FC236}">
                    <a16:creationId xmlns:a16="http://schemas.microsoft.com/office/drawing/2014/main" xmlns="" id="{F4F0CF19-AC9E-4465-B4B1-11FA1D551C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35">
                <a:extLst>
                  <a:ext uri="{FF2B5EF4-FFF2-40B4-BE49-F238E27FC236}">
                    <a16:creationId xmlns:a16="http://schemas.microsoft.com/office/drawing/2014/main" xmlns="" id="{192E087A-7F45-45B2-8A30-D7B8925EE2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6">
                <a:extLst>
                  <a:ext uri="{FF2B5EF4-FFF2-40B4-BE49-F238E27FC236}">
                    <a16:creationId xmlns:a16="http://schemas.microsoft.com/office/drawing/2014/main" xmlns="" id="{B7D266D5-221E-4333-8EBB-1F53A08424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37">
                <a:extLst>
                  <a:ext uri="{FF2B5EF4-FFF2-40B4-BE49-F238E27FC236}">
                    <a16:creationId xmlns:a16="http://schemas.microsoft.com/office/drawing/2014/main" xmlns="" id="{F8E14477-F11F-4002-BEEE-25B26C1BFD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38">
                <a:extLst>
                  <a:ext uri="{FF2B5EF4-FFF2-40B4-BE49-F238E27FC236}">
                    <a16:creationId xmlns:a16="http://schemas.microsoft.com/office/drawing/2014/main" xmlns="" id="{65C74C28-CD5D-4487-BCA1-F25EF9783B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38">
                <a:extLst>
                  <a:ext uri="{FF2B5EF4-FFF2-40B4-BE49-F238E27FC236}">
                    <a16:creationId xmlns:a16="http://schemas.microsoft.com/office/drawing/2014/main" xmlns="" id="{C0EFCA7F-0474-41E6-AA4D-ACA6CB1C88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1" name="Group 21">
              <a:extLst>
                <a:ext uri="{FF2B5EF4-FFF2-40B4-BE49-F238E27FC236}">
                  <a16:creationId xmlns:a16="http://schemas.microsoft.com/office/drawing/2014/main" xmlns="" id="{21AA8BB3-867A-412E-BE86-03588A07298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7" name="Line 22">
                <a:extLst>
                  <a:ext uri="{FF2B5EF4-FFF2-40B4-BE49-F238E27FC236}">
                    <a16:creationId xmlns:a16="http://schemas.microsoft.com/office/drawing/2014/main" xmlns="" id="{625DB9E1-10B4-4F76-B2A4-CF32F7E619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3">
                <a:extLst>
                  <a:ext uri="{FF2B5EF4-FFF2-40B4-BE49-F238E27FC236}">
                    <a16:creationId xmlns:a16="http://schemas.microsoft.com/office/drawing/2014/main" xmlns="" id="{020D3C4F-88AE-4FF7-8FD8-DA65A49B3E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4">
                <a:extLst>
                  <a:ext uri="{FF2B5EF4-FFF2-40B4-BE49-F238E27FC236}">
                    <a16:creationId xmlns:a16="http://schemas.microsoft.com/office/drawing/2014/main" xmlns="" id="{05377C6C-A19F-41EC-AC0D-A4DE38620E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5">
                <a:extLst>
                  <a:ext uri="{FF2B5EF4-FFF2-40B4-BE49-F238E27FC236}">
                    <a16:creationId xmlns:a16="http://schemas.microsoft.com/office/drawing/2014/main" xmlns="" id="{08094211-40ED-4A67-ABBA-7F25A6D509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6">
                <a:extLst>
                  <a:ext uri="{FF2B5EF4-FFF2-40B4-BE49-F238E27FC236}">
                    <a16:creationId xmlns:a16="http://schemas.microsoft.com/office/drawing/2014/main" xmlns="" id="{497B7462-61B1-4D69-8E43-D587748AC1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7">
                <a:extLst>
                  <a:ext uri="{FF2B5EF4-FFF2-40B4-BE49-F238E27FC236}">
                    <a16:creationId xmlns:a16="http://schemas.microsoft.com/office/drawing/2014/main" xmlns="" id="{44692F17-0012-4CD9-A607-789000C3F0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8">
                <a:extLst>
                  <a:ext uri="{FF2B5EF4-FFF2-40B4-BE49-F238E27FC236}">
                    <a16:creationId xmlns:a16="http://schemas.microsoft.com/office/drawing/2014/main" xmlns="" id="{80292EB5-6F1D-434C-904E-A259A45005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1">
                <a:extLst>
                  <a:ext uri="{FF2B5EF4-FFF2-40B4-BE49-F238E27FC236}">
                    <a16:creationId xmlns:a16="http://schemas.microsoft.com/office/drawing/2014/main" xmlns="" id="{87CBE85D-B81E-462A-AECB-FC4B822648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2">
                <a:extLst>
                  <a:ext uri="{FF2B5EF4-FFF2-40B4-BE49-F238E27FC236}">
                    <a16:creationId xmlns:a16="http://schemas.microsoft.com/office/drawing/2014/main" xmlns="" id="{1D6E3AF1-2F1D-4630-9754-0C10EC34C0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3">
                <a:extLst>
                  <a:ext uri="{FF2B5EF4-FFF2-40B4-BE49-F238E27FC236}">
                    <a16:creationId xmlns:a16="http://schemas.microsoft.com/office/drawing/2014/main" xmlns="" id="{8542E252-FB94-4D90-8CD1-5B8279FE15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4">
                <a:extLst>
                  <a:ext uri="{FF2B5EF4-FFF2-40B4-BE49-F238E27FC236}">
                    <a16:creationId xmlns:a16="http://schemas.microsoft.com/office/drawing/2014/main" xmlns="" id="{547293D3-5F31-4B87-91BB-DB273CC1C7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5">
                <a:extLst>
                  <a:ext uri="{FF2B5EF4-FFF2-40B4-BE49-F238E27FC236}">
                    <a16:creationId xmlns:a16="http://schemas.microsoft.com/office/drawing/2014/main" xmlns="" id="{FE32EACF-FD06-4FBA-94A9-220F2EFF25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6">
                <a:extLst>
                  <a:ext uri="{FF2B5EF4-FFF2-40B4-BE49-F238E27FC236}">
                    <a16:creationId xmlns:a16="http://schemas.microsoft.com/office/drawing/2014/main" xmlns="" id="{93309955-F88D-4AF0-BD47-26DBD6B39B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7">
                <a:extLst>
                  <a:ext uri="{FF2B5EF4-FFF2-40B4-BE49-F238E27FC236}">
                    <a16:creationId xmlns:a16="http://schemas.microsoft.com/office/drawing/2014/main" xmlns="" id="{F7AD535F-A813-48F6-B09D-01D0B0BE54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8">
                <a:extLst>
                  <a:ext uri="{FF2B5EF4-FFF2-40B4-BE49-F238E27FC236}">
                    <a16:creationId xmlns:a16="http://schemas.microsoft.com/office/drawing/2014/main" xmlns="" id="{8F8B5372-FC3A-4EDE-8600-C19E9F19E7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8">
                <a:extLst>
                  <a:ext uri="{FF2B5EF4-FFF2-40B4-BE49-F238E27FC236}">
                    <a16:creationId xmlns:a16="http://schemas.microsoft.com/office/drawing/2014/main" xmlns="" id="{96C9B85D-35CF-4195-9615-2967BD2128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2" name="Group 41">
              <a:extLst>
                <a:ext uri="{FF2B5EF4-FFF2-40B4-BE49-F238E27FC236}">
                  <a16:creationId xmlns:a16="http://schemas.microsoft.com/office/drawing/2014/main" xmlns="" id="{99B1DF5B-C4E4-44FE-A267-78F21ADAF60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41" name="Line 42">
                <a:extLst>
                  <a:ext uri="{FF2B5EF4-FFF2-40B4-BE49-F238E27FC236}">
                    <a16:creationId xmlns:a16="http://schemas.microsoft.com/office/drawing/2014/main" xmlns="" id="{45F0F9E8-B620-4F3E-BA39-4830DF0D0D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3">
                <a:extLst>
                  <a:ext uri="{FF2B5EF4-FFF2-40B4-BE49-F238E27FC236}">
                    <a16:creationId xmlns:a16="http://schemas.microsoft.com/office/drawing/2014/main" xmlns="" id="{D68BA4E3-9F84-4A3B-9C69-BC8298B2FD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4">
                <a:extLst>
                  <a:ext uri="{FF2B5EF4-FFF2-40B4-BE49-F238E27FC236}">
                    <a16:creationId xmlns:a16="http://schemas.microsoft.com/office/drawing/2014/main" xmlns="" id="{0BD0181B-9792-4DF5-BD2B-68292F87B8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4" name="Line 45">
                <a:extLst>
                  <a:ext uri="{FF2B5EF4-FFF2-40B4-BE49-F238E27FC236}">
                    <a16:creationId xmlns:a16="http://schemas.microsoft.com/office/drawing/2014/main" xmlns="" id="{67E7330A-496C-4763-93DB-A4B87ED752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46">
                <a:extLst>
                  <a:ext uri="{FF2B5EF4-FFF2-40B4-BE49-F238E27FC236}">
                    <a16:creationId xmlns:a16="http://schemas.microsoft.com/office/drawing/2014/main" xmlns="" id="{02272521-B5A1-41D9-A66B-2ADC3FD460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47">
                <a:extLst>
                  <a:ext uri="{FF2B5EF4-FFF2-40B4-BE49-F238E27FC236}">
                    <a16:creationId xmlns:a16="http://schemas.microsoft.com/office/drawing/2014/main" xmlns="" id="{435A7688-6431-43C9-8873-C7D57A0660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48">
                <a:extLst>
                  <a:ext uri="{FF2B5EF4-FFF2-40B4-BE49-F238E27FC236}">
                    <a16:creationId xmlns:a16="http://schemas.microsoft.com/office/drawing/2014/main" xmlns="" id="{2C2FA14D-E959-4389-ABA6-76B762DA68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49">
                <a:extLst>
                  <a:ext uri="{FF2B5EF4-FFF2-40B4-BE49-F238E27FC236}">
                    <a16:creationId xmlns:a16="http://schemas.microsoft.com/office/drawing/2014/main" xmlns="" id="{48B4ECB9-9E38-4A73-91F6-AEF490ACF6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0">
                <a:extLst>
                  <a:ext uri="{FF2B5EF4-FFF2-40B4-BE49-F238E27FC236}">
                    <a16:creationId xmlns:a16="http://schemas.microsoft.com/office/drawing/2014/main" xmlns="" id="{DBF20803-4468-4395-BDCC-5F280AD9E2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1">
                <a:extLst>
                  <a:ext uri="{FF2B5EF4-FFF2-40B4-BE49-F238E27FC236}">
                    <a16:creationId xmlns:a16="http://schemas.microsoft.com/office/drawing/2014/main" xmlns="" id="{471F8A43-6DDF-4AC5-A2E0-93575F50A0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2">
                <a:extLst>
                  <a:ext uri="{FF2B5EF4-FFF2-40B4-BE49-F238E27FC236}">
                    <a16:creationId xmlns:a16="http://schemas.microsoft.com/office/drawing/2014/main" xmlns="" id="{D8BF758B-DC8B-4BFA-B73B-F53FB738B1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3">
                <a:extLst>
                  <a:ext uri="{FF2B5EF4-FFF2-40B4-BE49-F238E27FC236}">
                    <a16:creationId xmlns:a16="http://schemas.microsoft.com/office/drawing/2014/main" xmlns="" id="{DB51DDBD-4C62-4EE9-B7EC-4A5918D342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4">
                <a:extLst>
                  <a:ext uri="{FF2B5EF4-FFF2-40B4-BE49-F238E27FC236}">
                    <a16:creationId xmlns:a16="http://schemas.microsoft.com/office/drawing/2014/main" xmlns="" id="{7CE160D7-36C6-410B-A021-476EEB2462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5">
                <a:extLst>
                  <a:ext uri="{FF2B5EF4-FFF2-40B4-BE49-F238E27FC236}">
                    <a16:creationId xmlns:a16="http://schemas.microsoft.com/office/drawing/2014/main" xmlns="" id="{9849D09B-FD3D-4D42-9193-A79898542A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6">
                <a:extLst>
                  <a:ext uri="{FF2B5EF4-FFF2-40B4-BE49-F238E27FC236}">
                    <a16:creationId xmlns:a16="http://schemas.microsoft.com/office/drawing/2014/main" xmlns="" id="{E1D893A9-EBA2-426E-8F34-63B41D6A3E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57">
                <a:extLst>
                  <a:ext uri="{FF2B5EF4-FFF2-40B4-BE49-F238E27FC236}">
                    <a16:creationId xmlns:a16="http://schemas.microsoft.com/office/drawing/2014/main" xmlns="" id="{B6B33FC5-C493-4102-870C-8CA1D66E64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58">
                <a:extLst>
                  <a:ext uri="{FF2B5EF4-FFF2-40B4-BE49-F238E27FC236}">
                    <a16:creationId xmlns:a16="http://schemas.microsoft.com/office/drawing/2014/main" xmlns="" id="{9AF50DCC-EFF4-4F84-B76D-E59BAF5A43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59">
                <a:extLst>
                  <a:ext uri="{FF2B5EF4-FFF2-40B4-BE49-F238E27FC236}">
                    <a16:creationId xmlns:a16="http://schemas.microsoft.com/office/drawing/2014/main" xmlns="" id="{C5972294-2FF9-4845-9FCC-14AEA9B02E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0">
                <a:extLst>
                  <a:ext uri="{FF2B5EF4-FFF2-40B4-BE49-F238E27FC236}">
                    <a16:creationId xmlns:a16="http://schemas.microsoft.com/office/drawing/2014/main" xmlns="" id="{AA138C86-1BA7-486F-B8B4-71F1D2F3EE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61">
                <a:extLst>
                  <a:ext uri="{FF2B5EF4-FFF2-40B4-BE49-F238E27FC236}">
                    <a16:creationId xmlns:a16="http://schemas.microsoft.com/office/drawing/2014/main" xmlns="" id="{8D01C8D1-A25D-4274-BD0B-6267FBB104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62">
                <a:extLst>
                  <a:ext uri="{FF2B5EF4-FFF2-40B4-BE49-F238E27FC236}">
                    <a16:creationId xmlns:a16="http://schemas.microsoft.com/office/drawing/2014/main" xmlns="" id="{5B5F656C-BFB5-4AEB-A4E0-9678BCE7C2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63">
                <a:extLst>
                  <a:ext uri="{FF2B5EF4-FFF2-40B4-BE49-F238E27FC236}">
                    <a16:creationId xmlns:a16="http://schemas.microsoft.com/office/drawing/2014/main" xmlns="" id="{C9481468-3F75-423D-9C77-1E117170AF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64">
                <a:extLst>
                  <a:ext uri="{FF2B5EF4-FFF2-40B4-BE49-F238E27FC236}">
                    <a16:creationId xmlns:a16="http://schemas.microsoft.com/office/drawing/2014/main" xmlns="" id="{711CF8C8-D1AA-4680-A5EB-0CD2F8033D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65">
                <a:extLst>
                  <a:ext uri="{FF2B5EF4-FFF2-40B4-BE49-F238E27FC236}">
                    <a16:creationId xmlns:a16="http://schemas.microsoft.com/office/drawing/2014/main" xmlns="" id="{CE3E0EF4-1954-4B2F-8F1D-A304D3BBDC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44">
                <a:extLst>
                  <a:ext uri="{FF2B5EF4-FFF2-40B4-BE49-F238E27FC236}">
                    <a16:creationId xmlns:a16="http://schemas.microsoft.com/office/drawing/2014/main" xmlns="" id="{89E1ECD7-ACE6-414C-BF00-C753A90A02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6" name="Line 43">
                <a:extLst>
                  <a:ext uri="{FF2B5EF4-FFF2-40B4-BE49-F238E27FC236}">
                    <a16:creationId xmlns:a16="http://schemas.microsoft.com/office/drawing/2014/main" xmlns="" id="{EA3630A0-B86D-45E3-B434-02F002436C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3" name="Group 41">
              <a:extLst>
                <a:ext uri="{FF2B5EF4-FFF2-40B4-BE49-F238E27FC236}">
                  <a16:creationId xmlns:a16="http://schemas.microsoft.com/office/drawing/2014/main" xmlns="" id="{1585C6C2-D208-4F2B-ACAB-728C9710757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4" name="Line 42">
                <a:extLst>
                  <a:ext uri="{FF2B5EF4-FFF2-40B4-BE49-F238E27FC236}">
                    <a16:creationId xmlns:a16="http://schemas.microsoft.com/office/drawing/2014/main" xmlns="" id="{EC25EEA2-9262-40A6-8866-6A96CCE7C7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3">
                <a:extLst>
                  <a:ext uri="{FF2B5EF4-FFF2-40B4-BE49-F238E27FC236}">
                    <a16:creationId xmlns:a16="http://schemas.microsoft.com/office/drawing/2014/main" xmlns="" id="{9E67D488-40B9-4E76-842C-88D12E37E8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4">
                <a:extLst>
                  <a:ext uri="{FF2B5EF4-FFF2-40B4-BE49-F238E27FC236}">
                    <a16:creationId xmlns:a16="http://schemas.microsoft.com/office/drawing/2014/main" xmlns="" id="{9BE130D6-091F-4F12-9AC1-F7E8E4E9CF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5">
                <a:extLst>
                  <a:ext uri="{FF2B5EF4-FFF2-40B4-BE49-F238E27FC236}">
                    <a16:creationId xmlns:a16="http://schemas.microsoft.com/office/drawing/2014/main" xmlns="" id="{9BE375EF-1F5A-4BE1-81A3-34C76B31EF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6">
                <a:extLst>
                  <a:ext uri="{FF2B5EF4-FFF2-40B4-BE49-F238E27FC236}">
                    <a16:creationId xmlns:a16="http://schemas.microsoft.com/office/drawing/2014/main" xmlns="" id="{00A5B5C8-59B7-4978-9A20-3277B80D7C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47">
                <a:extLst>
                  <a:ext uri="{FF2B5EF4-FFF2-40B4-BE49-F238E27FC236}">
                    <a16:creationId xmlns:a16="http://schemas.microsoft.com/office/drawing/2014/main" xmlns="" id="{706C2ECE-3E3D-42D7-BF28-F876F9D5AF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48">
                <a:extLst>
                  <a:ext uri="{FF2B5EF4-FFF2-40B4-BE49-F238E27FC236}">
                    <a16:creationId xmlns:a16="http://schemas.microsoft.com/office/drawing/2014/main" xmlns="" id="{6EE3D89A-7611-4538-B726-F678B3D9C9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49">
                <a:extLst>
                  <a:ext uri="{FF2B5EF4-FFF2-40B4-BE49-F238E27FC236}">
                    <a16:creationId xmlns:a16="http://schemas.microsoft.com/office/drawing/2014/main" xmlns="" id="{805C665E-4F54-455C-BF11-C31BF986AE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0">
                <a:extLst>
                  <a:ext uri="{FF2B5EF4-FFF2-40B4-BE49-F238E27FC236}">
                    <a16:creationId xmlns:a16="http://schemas.microsoft.com/office/drawing/2014/main" xmlns="" id="{EE6E2781-594E-4C93-9E52-79E5EEDA987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1">
                <a:extLst>
                  <a:ext uri="{FF2B5EF4-FFF2-40B4-BE49-F238E27FC236}">
                    <a16:creationId xmlns:a16="http://schemas.microsoft.com/office/drawing/2014/main" xmlns="" id="{96046C71-E91C-44D7-8FC0-1890560F34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2">
                <a:extLst>
                  <a:ext uri="{FF2B5EF4-FFF2-40B4-BE49-F238E27FC236}">
                    <a16:creationId xmlns:a16="http://schemas.microsoft.com/office/drawing/2014/main" xmlns="" id="{932EA2FF-5443-421E-B6A2-B74B071D14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3">
                <a:extLst>
                  <a:ext uri="{FF2B5EF4-FFF2-40B4-BE49-F238E27FC236}">
                    <a16:creationId xmlns:a16="http://schemas.microsoft.com/office/drawing/2014/main" xmlns="" id="{9143BEB8-E3BB-4AF6-A0FC-B51FC0EC43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4">
                <a:extLst>
                  <a:ext uri="{FF2B5EF4-FFF2-40B4-BE49-F238E27FC236}">
                    <a16:creationId xmlns:a16="http://schemas.microsoft.com/office/drawing/2014/main" xmlns="" id="{85DDDADD-C08F-459D-8D62-FBFFF63AC1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5">
                <a:extLst>
                  <a:ext uri="{FF2B5EF4-FFF2-40B4-BE49-F238E27FC236}">
                    <a16:creationId xmlns:a16="http://schemas.microsoft.com/office/drawing/2014/main" xmlns="" id="{E5DCC09F-8969-4442-B22F-9938F331B9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6">
                <a:extLst>
                  <a:ext uri="{FF2B5EF4-FFF2-40B4-BE49-F238E27FC236}">
                    <a16:creationId xmlns:a16="http://schemas.microsoft.com/office/drawing/2014/main" xmlns="" id="{705802F6-5BD4-4EC2-AFEA-D48D74165C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57">
                <a:extLst>
                  <a:ext uri="{FF2B5EF4-FFF2-40B4-BE49-F238E27FC236}">
                    <a16:creationId xmlns:a16="http://schemas.microsoft.com/office/drawing/2014/main" xmlns="" id="{BB3812C2-52C0-465E-8921-33B6200A73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58">
                <a:extLst>
                  <a:ext uri="{FF2B5EF4-FFF2-40B4-BE49-F238E27FC236}">
                    <a16:creationId xmlns:a16="http://schemas.microsoft.com/office/drawing/2014/main" xmlns="" id="{8BEDC423-8483-434E-8D92-640B25EA06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59">
                <a:extLst>
                  <a:ext uri="{FF2B5EF4-FFF2-40B4-BE49-F238E27FC236}">
                    <a16:creationId xmlns:a16="http://schemas.microsoft.com/office/drawing/2014/main" xmlns="" id="{B5AB790E-45EC-4CD5-9431-67BD8F583B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0">
                <a:extLst>
                  <a:ext uri="{FF2B5EF4-FFF2-40B4-BE49-F238E27FC236}">
                    <a16:creationId xmlns:a16="http://schemas.microsoft.com/office/drawing/2014/main" xmlns="" id="{96FB0BA6-9216-4B75-9B28-02C8504932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61">
                <a:extLst>
                  <a:ext uri="{FF2B5EF4-FFF2-40B4-BE49-F238E27FC236}">
                    <a16:creationId xmlns:a16="http://schemas.microsoft.com/office/drawing/2014/main" xmlns="" id="{B4131311-F884-41E9-BEB9-416CE7D39E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62">
                <a:extLst>
                  <a:ext uri="{FF2B5EF4-FFF2-40B4-BE49-F238E27FC236}">
                    <a16:creationId xmlns:a16="http://schemas.microsoft.com/office/drawing/2014/main" xmlns="" id="{DA2D9493-51CD-48F0-BC06-5A10973AE1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63">
                <a:extLst>
                  <a:ext uri="{FF2B5EF4-FFF2-40B4-BE49-F238E27FC236}">
                    <a16:creationId xmlns:a16="http://schemas.microsoft.com/office/drawing/2014/main" xmlns="" id="{63074F60-5158-4EB4-A53B-44DD48DB32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64">
                <a:extLst>
                  <a:ext uri="{FF2B5EF4-FFF2-40B4-BE49-F238E27FC236}">
                    <a16:creationId xmlns:a16="http://schemas.microsoft.com/office/drawing/2014/main" xmlns="" id="{3F51D795-4BD0-4A3B-B9D0-7473E094F9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65">
                <a:extLst>
                  <a:ext uri="{FF2B5EF4-FFF2-40B4-BE49-F238E27FC236}">
                    <a16:creationId xmlns:a16="http://schemas.microsoft.com/office/drawing/2014/main" xmlns="" id="{929DFEF0-DDA1-4EEE-941E-2BF7B17725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44">
                <a:extLst>
                  <a:ext uri="{FF2B5EF4-FFF2-40B4-BE49-F238E27FC236}">
                    <a16:creationId xmlns:a16="http://schemas.microsoft.com/office/drawing/2014/main" xmlns="" id="{A142FD28-66C5-46CC-8F90-AC25693B0A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3">
                <a:extLst>
                  <a:ext uri="{FF2B5EF4-FFF2-40B4-BE49-F238E27FC236}">
                    <a16:creationId xmlns:a16="http://schemas.microsoft.com/office/drawing/2014/main" xmlns="" id="{2A1F8128-0369-4C72-B766-E6ED5D7184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12226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turquoise: arrow right">
    <p:bg bwMode="gray">
      <p:bgPr>
        <a:solidFill>
          <a:srgbClr val="6BA5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:a16="http://schemas.microsoft.com/office/drawing/2014/main" xmlns="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:a16="http://schemas.microsoft.com/office/drawing/2014/main" xmlns="" id="{08482EB0-9139-4922-BCAF-84CAE7F65E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sp>
        <p:nvSpPr>
          <p:cNvPr id="92" name="Freeform: Shape 91">
            <a:extLst>
              <a:ext uri="{FF2B5EF4-FFF2-40B4-BE49-F238E27FC236}">
                <a16:creationId xmlns:a16="http://schemas.microsoft.com/office/drawing/2014/main" xmlns="" id="{FFC1E14A-19A6-4DD1-AFFD-8494C0441D75}"/>
              </a:ext>
            </a:extLst>
          </p:cNvPr>
          <p:cNvSpPr>
            <a:spLocks/>
          </p:cNvSpPr>
          <p:nvPr userDrawn="1"/>
        </p:nvSpPr>
        <p:spPr bwMode="auto">
          <a:xfrm>
            <a:off x="6189664" y="0"/>
            <a:ext cx="2725738" cy="1934619"/>
          </a:xfrm>
          <a:custGeom>
            <a:avLst/>
            <a:gdLst>
              <a:gd name="connsiteX0" fmla="*/ 1202078 w 2725738"/>
              <a:gd name="connsiteY0" fmla="*/ 0 h 1934619"/>
              <a:gd name="connsiteX1" fmla="*/ 2224120 w 2725738"/>
              <a:gd name="connsiteY1" fmla="*/ 0 h 1934619"/>
              <a:gd name="connsiteX2" fmla="*/ 2290810 w 2725738"/>
              <a:gd name="connsiteY2" fmla="*/ 64887 h 1934619"/>
              <a:gd name="connsiteX3" fmla="*/ 2617279 w 2725738"/>
              <a:gd name="connsiteY3" fmla="*/ 382526 h 1934619"/>
              <a:gd name="connsiteX4" fmla="*/ 2725738 w 2725738"/>
              <a:gd name="connsiteY4" fmla="*/ 634046 h 1934619"/>
              <a:gd name="connsiteX5" fmla="*/ 2617279 w 2725738"/>
              <a:gd name="connsiteY5" fmla="*/ 888424 h 1934619"/>
              <a:gd name="connsiteX6" fmla="*/ 1604047 w 2725738"/>
              <a:gd name="connsiteY6" fmla="*/ 1837341 h 1934619"/>
              <a:gd name="connsiteX7" fmla="*/ 1104566 w 2725738"/>
              <a:gd name="connsiteY7" fmla="*/ 1825908 h 1934619"/>
              <a:gd name="connsiteX8" fmla="*/ 1115983 w 2725738"/>
              <a:gd name="connsiteY8" fmla="*/ 1328584 h 1934619"/>
              <a:gd name="connsiteX9" fmla="*/ 1481317 w 2725738"/>
              <a:gd name="connsiteY9" fmla="*/ 977028 h 1934619"/>
              <a:gd name="connsiteX10" fmla="*/ 348210 w 2725738"/>
              <a:gd name="connsiteY10" fmla="*/ 977028 h 1934619"/>
              <a:gd name="connsiteX11" fmla="*/ 0 w 2725738"/>
              <a:gd name="connsiteY11" fmla="*/ 639763 h 1934619"/>
              <a:gd name="connsiteX12" fmla="*/ 348210 w 2725738"/>
              <a:gd name="connsiteY12" fmla="*/ 302497 h 1934619"/>
              <a:gd name="connsiteX13" fmla="*/ 1504151 w 2725738"/>
              <a:gd name="connsiteY13" fmla="*/ 302497 h 1934619"/>
              <a:gd name="connsiteX14" fmla="*/ 1210751 w 2725738"/>
              <a:gd name="connsiteY14" fmla="*/ 8685 h 1934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25738" h="1934619">
                <a:moveTo>
                  <a:pt x="1202078" y="0"/>
                </a:moveTo>
                <a:lnTo>
                  <a:pt x="2224120" y="0"/>
                </a:lnTo>
                <a:lnTo>
                  <a:pt x="2290810" y="64887"/>
                </a:lnTo>
                <a:cubicBezTo>
                  <a:pt x="2617279" y="382526"/>
                  <a:pt x="2617279" y="382526"/>
                  <a:pt x="2617279" y="382526"/>
                </a:cubicBezTo>
                <a:cubicBezTo>
                  <a:pt x="2677217" y="448264"/>
                  <a:pt x="2725738" y="536868"/>
                  <a:pt x="2725738" y="634046"/>
                </a:cubicBezTo>
                <a:cubicBezTo>
                  <a:pt x="2725738" y="734083"/>
                  <a:pt x="2677217" y="822686"/>
                  <a:pt x="2617279" y="888424"/>
                </a:cubicBezTo>
                <a:cubicBezTo>
                  <a:pt x="1604047" y="1837341"/>
                  <a:pt x="1604047" y="1837341"/>
                  <a:pt x="1604047" y="1837341"/>
                </a:cubicBezTo>
                <a:cubicBezTo>
                  <a:pt x="1461338" y="1971675"/>
                  <a:pt x="1235858" y="1965959"/>
                  <a:pt x="1104566" y="1825908"/>
                </a:cubicBezTo>
                <a:cubicBezTo>
                  <a:pt x="970420" y="1685857"/>
                  <a:pt x="976128" y="1460061"/>
                  <a:pt x="1115983" y="1328584"/>
                </a:cubicBezTo>
                <a:cubicBezTo>
                  <a:pt x="1481317" y="977028"/>
                  <a:pt x="1481317" y="977028"/>
                  <a:pt x="1481317" y="977028"/>
                </a:cubicBezTo>
                <a:cubicBezTo>
                  <a:pt x="348210" y="977028"/>
                  <a:pt x="348210" y="977028"/>
                  <a:pt x="348210" y="977028"/>
                </a:cubicBezTo>
                <a:cubicBezTo>
                  <a:pt x="156980" y="977028"/>
                  <a:pt x="0" y="834119"/>
                  <a:pt x="0" y="639763"/>
                </a:cubicBezTo>
                <a:cubicBezTo>
                  <a:pt x="0" y="448264"/>
                  <a:pt x="156980" y="302497"/>
                  <a:pt x="348210" y="302497"/>
                </a:cubicBezTo>
                <a:cubicBezTo>
                  <a:pt x="1504151" y="302497"/>
                  <a:pt x="1504151" y="302497"/>
                  <a:pt x="1504151" y="302497"/>
                </a:cubicBezTo>
                <a:cubicBezTo>
                  <a:pt x="1358588" y="156730"/>
                  <a:pt x="1267611" y="65625"/>
                  <a:pt x="1210751" y="868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3" name="Freeform 13">
            <a:extLst>
              <a:ext uri="{FF2B5EF4-FFF2-40B4-BE49-F238E27FC236}">
                <a16:creationId xmlns:a16="http://schemas.microsoft.com/office/drawing/2014/main" xmlns="" id="{10DEB3EA-400D-43AA-B32E-3104FEE90812}"/>
              </a:ext>
            </a:extLst>
          </p:cNvPr>
          <p:cNvSpPr>
            <a:spLocks/>
          </p:cNvSpPr>
          <p:nvPr userDrawn="1"/>
        </p:nvSpPr>
        <p:spPr bwMode="auto">
          <a:xfrm>
            <a:off x="8070852" y="1330325"/>
            <a:ext cx="2714625" cy="2667000"/>
          </a:xfrm>
          <a:custGeom>
            <a:avLst/>
            <a:gdLst>
              <a:gd name="T0" fmla="*/ 951 w 951"/>
              <a:gd name="T1" fmla="*/ 464 h 933"/>
              <a:gd name="T2" fmla="*/ 951 w 951"/>
              <a:gd name="T3" fmla="*/ 464 h 933"/>
              <a:gd name="T4" fmla="*/ 914 w 951"/>
              <a:gd name="T5" fmla="*/ 553 h 933"/>
              <a:gd name="T6" fmla="*/ 914 w 951"/>
              <a:gd name="T7" fmla="*/ 553 h 933"/>
              <a:gd name="T8" fmla="*/ 560 w 951"/>
              <a:gd name="T9" fmla="*/ 886 h 933"/>
              <a:gd name="T10" fmla="*/ 386 w 951"/>
              <a:gd name="T11" fmla="*/ 881 h 933"/>
              <a:gd name="T12" fmla="*/ 391 w 951"/>
              <a:gd name="T13" fmla="*/ 709 h 933"/>
              <a:gd name="T14" fmla="*/ 519 w 951"/>
              <a:gd name="T15" fmla="*/ 588 h 933"/>
              <a:gd name="T16" fmla="*/ 123 w 951"/>
              <a:gd name="T17" fmla="*/ 588 h 933"/>
              <a:gd name="T18" fmla="*/ 0 w 951"/>
              <a:gd name="T19" fmla="*/ 466 h 933"/>
              <a:gd name="T20" fmla="*/ 123 w 951"/>
              <a:gd name="T21" fmla="*/ 343 h 933"/>
              <a:gd name="T22" fmla="*/ 527 w 951"/>
              <a:gd name="T23" fmla="*/ 343 h 933"/>
              <a:gd name="T24" fmla="*/ 392 w 951"/>
              <a:gd name="T25" fmla="*/ 210 h 933"/>
              <a:gd name="T26" fmla="*/ 390 w 951"/>
              <a:gd name="T27" fmla="*/ 37 h 933"/>
              <a:gd name="T28" fmla="*/ 477 w 951"/>
              <a:gd name="T29" fmla="*/ 0 h 933"/>
              <a:gd name="T30" fmla="*/ 563 w 951"/>
              <a:gd name="T31" fmla="*/ 35 h 933"/>
              <a:gd name="T32" fmla="*/ 914 w 951"/>
              <a:gd name="T33" fmla="*/ 377 h 933"/>
              <a:gd name="T34" fmla="*/ 914 w 951"/>
              <a:gd name="T35" fmla="*/ 377 h 933"/>
              <a:gd name="T36" fmla="*/ 951 w 951"/>
              <a:gd name="T37" fmla="*/ 464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51" h="933">
                <a:moveTo>
                  <a:pt x="951" y="464"/>
                </a:moveTo>
                <a:cubicBezTo>
                  <a:pt x="951" y="464"/>
                  <a:pt x="951" y="464"/>
                  <a:pt x="951" y="464"/>
                </a:cubicBezTo>
                <a:cubicBezTo>
                  <a:pt x="951" y="499"/>
                  <a:pt x="936" y="531"/>
                  <a:pt x="914" y="553"/>
                </a:cubicBezTo>
                <a:cubicBezTo>
                  <a:pt x="914" y="553"/>
                  <a:pt x="914" y="553"/>
                  <a:pt x="914" y="553"/>
                </a:cubicBezTo>
                <a:cubicBezTo>
                  <a:pt x="560" y="886"/>
                  <a:pt x="560" y="886"/>
                  <a:pt x="560" y="886"/>
                </a:cubicBezTo>
                <a:cubicBezTo>
                  <a:pt x="511" y="933"/>
                  <a:pt x="433" y="930"/>
                  <a:pt x="386" y="881"/>
                </a:cubicBezTo>
                <a:cubicBezTo>
                  <a:pt x="340" y="832"/>
                  <a:pt x="342" y="756"/>
                  <a:pt x="391" y="709"/>
                </a:cubicBezTo>
                <a:cubicBezTo>
                  <a:pt x="519" y="588"/>
                  <a:pt x="519" y="588"/>
                  <a:pt x="519" y="588"/>
                </a:cubicBezTo>
                <a:cubicBezTo>
                  <a:pt x="123" y="588"/>
                  <a:pt x="123" y="588"/>
                  <a:pt x="123" y="588"/>
                </a:cubicBezTo>
                <a:cubicBezTo>
                  <a:pt x="55" y="588"/>
                  <a:pt x="0" y="533"/>
                  <a:pt x="0" y="466"/>
                </a:cubicBezTo>
                <a:cubicBezTo>
                  <a:pt x="0" y="398"/>
                  <a:pt x="55" y="343"/>
                  <a:pt x="123" y="343"/>
                </a:cubicBezTo>
                <a:cubicBezTo>
                  <a:pt x="527" y="343"/>
                  <a:pt x="527" y="343"/>
                  <a:pt x="527" y="343"/>
                </a:cubicBezTo>
                <a:cubicBezTo>
                  <a:pt x="392" y="210"/>
                  <a:pt x="392" y="210"/>
                  <a:pt x="392" y="210"/>
                </a:cubicBezTo>
                <a:cubicBezTo>
                  <a:pt x="343" y="163"/>
                  <a:pt x="343" y="85"/>
                  <a:pt x="390" y="37"/>
                </a:cubicBezTo>
                <a:cubicBezTo>
                  <a:pt x="414" y="12"/>
                  <a:pt x="445" y="0"/>
                  <a:pt x="477" y="0"/>
                </a:cubicBezTo>
                <a:cubicBezTo>
                  <a:pt x="508" y="0"/>
                  <a:pt x="539" y="11"/>
                  <a:pt x="563" y="35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36" y="399"/>
                  <a:pt x="951" y="430"/>
                  <a:pt x="951" y="4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xmlns="" id="{4F286BC5-9D1E-4847-B426-53102E0D5C66}"/>
              </a:ext>
            </a:extLst>
          </p:cNvPr>
          <p:cNvSpPr/>
          <p:nvPr userDrawn="1"/>
        </p:nvSpPr>
        <p:spPr>
          <a:xfrm>
            <a:off x="10094915" y="3205163"/>
            <a:ext cx="2090735" cy="2627164"/>
          </a:xfrm>
          <a:custGeom>
            <a:avLst/>
            <a:gdLst>
              <a:gd name="connsiteX0" fmla="*/ 1361433 w 2090735"/>
              <a:gd name="connsiteY0" fmla="*/ 0 h 2627164"/>
              <a:gd name="connsiteX1" fmla="*/ 1606891 w 2090735"/>
              <a:gd name="connsiteY1" fmla="*/ 97178 h 2627164"/>
              <a:gd name="connsiteX2" fmla="*/ 2070030 w 2090735"/>
              <a:gd name="connsiteY2" fmla="*/ 551694 h 2627164"/>
              <a:gd name="connsiteX3" fmla="*/ 2090735 w 2090735"/>
              <a:gd name="connsiteY3" fmla="*/ 572014 h 2627164"/>
              <a:gd name="connsiteX4" fmla="*/ 2090735 w 2090735"/>
              <a:gd name="connsiteY4" fmla="*/ 2065811 h 2627164"/>
              <a:gd name="connsiteX5" fmla="*/ 2021725 w 2090735"/>
              <a:gd name="connsiteY5" fmla="*/ 2130819 h 2627164"/>
              <a:gd name="connsiteX6" fmla="*/ 1595474 w 2090735"/>
              <a:gd name="connsiteY6" fmla="*/ 2532349 h 2627164"/>
              <a:gd name="connsiteX7" fmla="*/ 1101705 w 2090735"/>
              <a:gd name="connsiteY7" fmla="*/ 2518058 h 2627164"/>
              <a:gd name="connsiteX8" fmla="*/ 1115976 w 2090735"/>
              <a:gd name="connsiteY8" fmla="*/ 2026451 h 2627164"/>
              <a:gd name="connsiteX9" fmla="*/ 1481308 w 2090735"/>
              <a:gd name="connsiteY9" fmla="*/ 1680611 h 2627164"/>
              <a:gd name="connsiteX10" fmla="*/ 348207 w 2090735"/>
              <a:gd name="connsiteY10" fmla="*/ 1680611 h 2627164"/>
              <a:gd name="connsiteX11" fmla="*/ 0 w 2090735"/>
              <a:gd name="connsiteY11" fmla="*/ 1331913 h 2627164"/>
              <a:gd name="connsiteX12" fmla="*/ 348207 w 2090735"/>
              <a:gd name="connsiteY12" fmla="*/ 986073 h 2627164"/>
              <a:gd name="connsiteX13" fmla="*/ 1504141 w 2090735"/>
              <a:gd name="connsiteY13" fmla="*/ 986073 h 2627164"/>
              <a:gd name="connsiteX14" fmla="*/ 1115976 w 2090735"/>
              <a:gd name="connsiteY14" fmla="*/ 603076 h 2627164"/>
              <a:gd name="connsiteX15" fmla="*/ 1113122 w 2090735"/>
              <a:gd name="connsiteY15" fmla="*/ 105753 h 2627164"/>
              <a:gd name="connsiteX16" fmla="*/ 1361433 w 2090735"/>
              <a:gd name="connsiteY16" fmla="*/ 0 h 262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90735" h="2627164">
                <a:moveTo>
                  <a:pt x="1361433" y="0"/>
                </a:moveTo>
                <a:cubicBezTo>
                  <a:pt x="1449912" y="0"/>
                  <a:pt x="1538391" y="31440"/>
                  <a:pt x="1606891" y="97178"/>
                </a:cubicBezTo>
                <a:cubicBezTo>
                  <a:pt x="1794195" y="280995"/>
                  <a:pt x="1946380" y="430346"/>
                  <a:pt x="2070030" y="551694"/>
                </a:cubicBezTo>
                <a:lnTo>
                  <a:pt x="2090735" y="572014"/>
                </a:lnTo>
                <a:lnTo>
                  <a:pt x="2090735" y="2065811"/>
                </a:lnTo>
                <a:lnTo>
                  <a:pt x="2021725" y="2130819"/>
                </a:lnTo>
                <a:cubicBezTo>
                  <a:pt x="1595474" y="2532349"/>
                  <a:pt x="1595474" y="2532349"/>
                  <a:pt x="1595474" y="2532349"/>
                </a:cubicBezTo>
                <a:cubicBezTo>
                  <a:pt x="1455621" y="2663825"/>
                  <a:pt x="1232996" y="2658109"/>
                  <a:pt x="1101705" y="2518058"/>
                </a:cubicBezTo>
                <a:cubicBezTo>
                  <a:pt x="970414" y="2378007"/>
                  <a:pt x="973268" y="2157927"/>
                  <a:pt x="1115976" y="2026451"/>
                </a:cubicBezTo>
                <a:cubicBezTo>
                  <a:pt x="1481308" y="1680611"/>
                  <a:pt x="1481308" y="1680611"/>
                  <a:pt x="1481308" y="1680611"/>
                </a:cubicBezTo>
                <a:cubicBezTo>
                  <a:pt x="348207" y="1680611"/>
                  <a:pt x="348207" y="1680611"/>
                  <a:pt x="348207" y="1680611"/>
                </a:cubicBezTo>
                <a:cubicBezTo>
                  <a:pt x="156979" y="1680611"/>
                  <a:pt x="0" y="1526269"/>
                  <a:pt x="0" y="1331913"/>
                </a:cubicBezTo>
                <a:cubicBezTo>
                  <a:pt x="0" y="1140415"/>
                  <a:pt x="156979" y="986073"/>
                  <a:pt x="348207" y="986073"/>
                </a:cubicBezTo>
                <a:cubicBezTo>
                  <a:pt x="1504141" y="986073"/>
                  <a:pt x="1504141" y="986073"/>
                  <a:pt x="1504141" y="986073"/>
                </a:cubicBezTo>
                <a:cubicBezTo>
                  <a:pt x="1115976" y="603076"/>
                  <a:pt x="1115976" y="603076"/>
                  <a:pt x="1115976" y="603076"/>
                </a:cubicBezTo>
                <a:cubicBezTo>
                  <a:pt x="978976" y="465884"/>
                  <a:pt x="976122" y="242946"/>
                  <a:pt x="1113122" y="105753"/>
                </a:cubicBezTo>
                <a:cubicBezTo>
                  <a:pt x="1181621" y="34298"/>
                  <a:pt x="1270100" y="0"/>
                  <a:pt x="13614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xmlns="" id="{DFA1FD2B-7A89-4784-AA87-14947C3F9D7C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6" name="Group 21">
              <a:extLst>
                <a:ext uri="{FF2B5EF4-FFF2-40B4-BE49-F238E27FC236}">
                  <a16:creationId xmlns:a16="http://schemas.microsoft.com/office/drawing/2014/main" xmlns="" id="{11E34909-D223-4C90-8AFD-7E004EE4125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69" name="Line 22">
                <a:extLst>
                  <a:ext uri="{FF2B5EF4-FFF2-40B4-BE49-F238E27FC236}">
                    <a16:creationId xmlns:a16="http://schemas.microsoft.com/office/drawing/2014/main" xmlns="" id="{81623143-FC0B-409A-A837-359FFA4F70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3">
                <a:extLst>
                  <a:ext uri="{FF2B5EF4-FFF2-40B4-BE49-F238E27FC236}">
                    <a16:creationId xmlns:a16="http://schemas.microsoft.com/office/drawing/2014/main" xmlns="" id="{64CF187B-8A2E-40B3-A768-265CAD36AF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4">
                <a:extLst>
                  <a:ext uri="{FF2B5EF4-FFF2-40B4-BE49-F238E27FC236}">
                    <a16:creationId xmlns:a16="http://schemas.microsoft.com/office/drawing/2014/main" xmlns="" id="{4E569E6D-9486-46CD-B127-7202B24E3E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5">
                <a:extLst>
                  <a:ext uri="{FF2B5EF4-FFF2-40B4-BE49-F238E27FC236}">
                    <a16:creationId xmlns:a16="http://schemas.microsoft.com/office/drawing/2014/main" xmlns="" id="{48DCCC7D-BA98-42CA-A361-54963C9E2C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6">
                <a:extLst>
                  <a:ext uri="{FF2B5EF4-FFF2-40B4-BE49-F238E27FC236}">
                    <a16:creationId xmlns:a16="http://schemas.microsoft.com/office/drawing/2014/main" xmlns="" id="{F2BD77C9-C6BE-4ECD-A5E4-38404B0889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7">
                <a:extLst>
                  <a:ext uri="{FF2B5EF4-FFF2-40B4-BE49-F238E27FC236}">
                    <a16:creationId xmlns:a16="http://schemas.microsoft.com/office/drawing/2014/main" xmlns="" id="{94575AB2-5BA6-415B-B861-AF69831433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8">
                <a:extLst>
                  <a:ext uri="{FF2B5EF4-FFF2-40B4-BE49-F238E27FC236}">
                    <a16:creationId xmlns:a16="http://schemas.microsoft.com/office/drawing/2014/main" xmlns="" id="{54455F8A-FF14-4D09-A05E-3C5A1FD1C1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1">
                <a:extLst>
                  <a:ext uri="{FF2B5EF4-FFF2-40B4-BE49-F238E27FC236}">
                    <a16:creationId xmlns:a16="http://schemas.microsoft.com/office/drawing/2014/main" xmlns="" id="{EB47ACF1-C244-44A2-BA1B-D499AA7E30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2">
                <a:extLst>
                  <a:ext uri="{FF2B5EF4-FFF2-40B4-BE49-F238E27FC236}">
                    <a16:creationId xmlns:a16="http://schemas.microsoft.com/office/drawing/2014/main" xmlns="" id="{C2B9D524-0CBE-49C3-958A-CE2B2740D2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3">
                <a:extLst>
                  <a:ext uri="{FF2B5EF4-FFF2-40B4-BE49-F238E27FC236}">
                    <a16:creationId xmlns:a16="http://schemas.microsoft.com/office/drawing/2014/main" xmlns="" id="{E8C295E6-23CC-4A50-946F-C920EDECB6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4">
                <a:extLst>
                  <a:ext uri="{FF2B5EF4-FFF2-40B4-BE49-F238E27FC236}">
                    <a16:creationId xmlns:a16="http://schemas.microsoft.com/office/drawing/2014/main" xmlns="" id="{E5771AD8-C07E-4759-A3AB-FC18EB813D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5">
                <a:extLst>
                  <a:ext uri="{FF2B5EF4-FFF2-40B4-BE49-F238E27FC236}">
                    <a16:creationId xmlns:a16="http://schemas.microsoft.com/office/drawing/2014/main" xmlns="" id="{322CA363-4304-4312-8614-BA72456D11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6">
                <a:extLst>
                  <a:ext uri="{FF2B5EF4-FFF2-40B4-BE49-F238E27FC236}">
                    <a16:creationId xmlns:a16="http://schemas.microsoft.com/office/drawing/2014/main" xmlns="" id="{70EC0DA1-EA9C-42B0-B7C5-C79EFF5153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7">
                <a:extLst>
                  <a:ext uri="{FF2B5EF4-FFF2-40B4-BE49-F238E27FC236}">
                    <a16:creationId xmlns:a16="http://schemas.microsoft.com/office/drawing/2014/main" xmlns="" id="{9FDD13B2-BA0D-416A-B7BD-D57BAFC203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8">
                <a:extLst>
                  <a:ext uri="{FF2B5EF4-FFF2-40B4-BE49-F238E27FC236}">
                    <a16:creationId xmlns:a16="http://schemas.microsoft.com/office/drawing/2014/main" xmlns="" id="{90D9B718-7316-4B8C-A5A7-2767F0221E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8">
                <a:extLst>
                  <a:ext uri="{FF2B5EF4-FFF2-40B4-BE49-F238E27FC236}">
                    <a16:creationId xmlns:a16="http://schemas.microsoft.com/office/drawing/2014/main" xmlns="" id="{F4AFEB79-EFFB-4774-9D46-EFF856A4AC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7" name="Group 21">
              <a:extLst>
                <a:ext uri="{FF2B5EF4-FFF2-40B4-BE49-F238E27FC236}">
                  <a16:creationId xmlns:a16="http://schemas.microsoft.com/office/drawing/2014/main" xmlns="" id="{46721BDC-017D-49AC-A9E9-972C340B1FD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3" name="Line 22">
                <a:extLst>
                  <a:ext uri="{FF2B5EF4-FFF2-40B4-BE49-F238E27FC236}">
                    <a16:creationId xmlns:a16="http://schemas.microsoft.com/office/drawing/2014/main" xmlns="" id="{B67E0A8C-3F4D-4293-A290-86DD9C70FB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23">
                <a:extLst>
                  <a:ext uri="{FF2B5EF4-FFF2-40B4-BE49-F238E27FC236}">
                    <a16:creationId xmlns:a16="http://schemas.microsoft.com/office/drawing/2014/main" xmlns="" id="{F842C919-737E-4B3D-8572-7F59EC546D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24">
                <a:extLst>
                  <a:ext uri="{FF2B5EF4-FFF2-40B4-BE49-F238E27FC236}">
                    <a16:creationId xmlns:a16="http://schemas.microsoft.com/office/drawing/2014/main" xmlns="" id="{A0776083-2F7C-4CFB-BCC8-3DB6ACAAB0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5">
                <a:extLst>
                  <a:ext uri="{FF2B5EF4-FFF2-40B4-BE49-F238E27FC236}">
                    <a16:creationId xmlns:a16="http://schemas.microsoft.com/office/drawing/2014/main" xmlns="" id="{7B95DD3A-6424-40E6-8C50-A591B0ECA4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6">
                <a:extLst>
                  <a:ext uri="{FF2B5EF4-FFF2-40B4-BE49-F238E27FC236}">
                    <a16:creationId xmlns:a16="http://schemas.microsoft.com/office/drawing/2014/main" xmlns="" id="{06DCBEFD-0FEB-4A46-8788-A82D2504CA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7">
                <a:extLst>
                  <a:ext uri="{FF2B5EF4-FFF2-40B4-BE49-F238E27FC236}">
                    <a16:creationId xmlns:a16="http://schemas.microsoft.com/office/drawing/2014/main" xmlns="" id="{CB5FEC23-87EB-400F-9C08-AA66BF29EB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8">
                <a:extLst>
                  <a:ext uri="{FF2B5EF4-FFF2-40B4-BE49-F238E27FC236}">
                    <a16:creationId xmlns:a16="http://schemas.microsoft.com/office/drawing/2014/main" xmlns="" id="{E0D88193-5A92-4441-BC8F-0D247B02CA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31">
                <a:extLst>
                  <a:ext uri="{FF2B5EF4-FFF2-40B4-BE49-F238E27FC236}">
                    <a16:creationId xmlns:a16="http://schemas.microsoft.com/office/drawing/2014/main" xmlns="" id="{901DBABB-1E07-459E-956C-060E3E709E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32">
                <a:extLst>
                  <a:ext uri="{FF2B5EF4-FFF2-40B4-BE49-F238E27FC236}">
                    <a16:creationId xmlns:a16="http://schemas.microsoft.com/office/drawing/2014/main" xmlns="" id="{FD376AFA-864E-4528-91CA-01371DC55D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3">
                <a:extLst>
                  <a:ext uri="{FF2B5EF4-FFF2-40B4-BE49-F238E27FC236}">
                    <a16:creationId xmlns:a16="http://schemas.microsoft.com/office/drawing/2014/main" xmlns="" id="{4CDEDAF1-74EA-407D-BD51-EAB754E575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4">
                <a:extLst>
                  <a:ext uri="{FF2B5EF4-FFF2-40B4-BE49-F238E27FC236}">
                    <a16:creationId xmlns:a16="http://schemas.microsoft.com/office/drawing/2014/main" xmlns="" id="{D7C17DE7-9BD1-49DD-8733-2763437BBA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5">
                <a:extLst>
                  <a:ext uri="{FF2B5EF4-FFF2-40B4-BE49-F238E27FC236}">
                    <a16:creationId xmlns:a16="http://schemas.microsoft.com/office/drawing/2014/main" xmlns="" id="{47E7E1B8-EBED-4FCA-8A24-8752E60B34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6">
                <a:extLst>
                  <a:ext uri="{FF2B5EF4-FFF2-40B4-BE49-F238E27FC236}">
                    <a16:creationId xmlns:a16="http://schemas.microsoft.com/office/drawing/2014/main" xmlns="" id="{A9C16A87-AEF9-42DB-A649-CC745129BE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7">
                <a:extLst>
                  <a:ext uri="{FF2B5EF4-FFF2-40B4-BE49-F238E27FC236}">
                    <a16:creationId xmlns:a16="http://schemas.microsoft.com/office/drawing/2014/main" xmlns="" id="{6A530B92-2930-4174-A26F-BC41B3160C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8">
                <a:extLst>
                  <a:ext uri="{FF2B5EF4-FFF2-40B4-BE49-F238E27FC236}">
                    <a16:creationId xmlns:a16="http://schemas.microsoft.com/office/drawing/2014/main" xmlns="" id="{7FDF7B1F-A773-4F78-9A83-0FBFA39D06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8">
                <a:extLst>
                  <a:ext uri="{FF2B5EF4-FFF2-40B4-BE49-F238E27FC236}">
                    <a16:creationId xmlns:a16="http://schemas.microsoft.com/office/drawing/2014/main" xmlns="" id="{76E6DD62-ACE8-4644-AF0F-FF42D0E44F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8" name="Group 41">
              <a:extLst>
                <a:ext uri="{FF2B5EF4-FFF2-40B4-BE49-F238E27FC236}">
                  <a16:creationId xmlns:a16="http://schemas.microsoft.com/office/drawing/2014/main" xmlns="" id="{82C8E3DC-A0B0-45D7-A1D9-1E737468AE9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7" name="Line 42">
                <a:extLst>
                  <a:ext uri="{FF2B5EF4-FFF2-40B4-BE49-F238E27FC236}">
                    <a16:creationId xmlns:a16="http://schemas.microsoft.com/office/drawing/2014/main" xmlns="" id="{90F5843F-44B7-4961-935E-A175D60CCA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:a16="http://schemas.microsoft.com/office/drawing/2014/main" xmlns="" id="{885F06DC-86DB-4A45-AF0C-CBBCF0527E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44">
                <a:extLst>
                  <a:ext uri="{FF2B5EF4-FFF2-40B4-BE49-F238E27FC236}">
                    <a16:creationId xmlns:a16="http://schemas.microsoft.com/office/drawing/2014/main" xmlns="" id="{871659D8-EA04-4BCB-8191-D8246577ED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0" name="Line 45">
                <a:extLst>
                  <a:ext uri="{FF2B5EF4-FFF2-40B4-BE49-F238E27FC236}">
                    <a16:creationId xmlns:a16="http://schemas.microsoft.com/office/drawing/2014/main" xmlns="" id="{1A1ECC83-2080-46C7-9718-92232F2B63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6">
                <a:extLst>
                  <a:ext uri="{FF2B5EF4-FFF2-40B4-BE49-F238E27FC236}">
                    <a16:creationId xmlns:a16="http://schemas.microsoft.com/office/drawing/2014/main" xmlns="" id="{EDAF702E-0159-483B-9028-809AAACE81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7">
                <a:extLst>
                  <a:ext uri="{FF2B5EF4-FFF2-40B4-BE49-F238E27FC236}">
                    <a16:creationId xmlns:a16="http://schemas.microsoft.com/office/drawing/2014/main" xmlns="" id="{7B2A0CE9-3102-4993-B1F3-A153012D2B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8">
                <a:extLst>
                  <a:ext uri="{FF2B5EF4-FFF2-40B4-BE49-F238E27FC236}">
                    <a16:creationId xmlns:a16="http://schemas.microsoft.com/office/drawing/2014/main" xmlns="" id="{E63B1120-F198-404F-9483-2D06515DE2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9">
                <a:extLst>
                  <a:ext uri="{FF2B5EF4-FFF2-40B4-BE49-F238E27FC236}">
                    <a16:creationId xmlns:a16="http://schemas.microsoft.com/office/drawing/2014/main" xmlns="" id="{21D01A86-2A42-410C-BB08-38A6BF3BCE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50">
                <a:extLst>
                  <a:ext uri="{FF2B5EF4-FFF2-40B4-BE49-F238E27FC236}">
                    <a16:creationId xmlns:a16="http://schemas.microsoft.com/office/drawing/2014/main" xmlns="" id="{91A6E5D5-E10B-4DE5-B704-12A94C1E38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51">
                <a:extLst>
                  <a:ext uri="{FF2B5EF4-FFF2-40B4-BE49-F238E27FC236}">
                    <a16:creationId xmlns:a16="http://schemas.microsoft.com/office/drawing/2014/main" xmlns="" id="{1C04F688-93C6-4EFE-8762-F62FB781E7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2">
                <a:extLst>
                  <a:ext uri="{FF2B5EF4-FFF2-40B4-BE49-F238E27FC236}">
                    <a16:creationId xmlns:a16="http://schemas.microsoft.com/office/drawing/2014/main" xmlns="" id="{50B030B4-7605-430C-B31E-C62E02F70A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3">
                <a:extLst>
                  <a:ext uri="{FF2B5EF4-FFF2-40B4-BE49-F238E27FC236}">
                    <a16:creationId xmlns:a16="http://schemas.microsoft.com/office/drawing/2014/main" xmlns="" id="{B79E9AC9-B52D-42FA-873B-52BB71BBCD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4">
                <a:extLst>
                  <a:ext uri="{FF2B5EF4-FFF2-40B4-BE49-F238E27FC236}">
                    <a16:creationId xmlns:a16="http://schemas.microsoft.com/office/drawing/2014/main" xmlns="" id="{77DABD63-77F3-4644-8392-7324775E91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5">
                <a:extLst>
                  <a:ext uri="{FF2B5EF4-FFF2-40B4-BE49-F238E27FC236}">
                    <a16:creationId xmlns:a16="http://schemas.microsoft.com/office/drawing/2014/main" xmlns="" id="{F1F5A893-3657-4637-B498-4B002DD3F1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6">
                <a:extLst>
                  <a:ext uri="{FF2B5EF4-FFF2-40B4-BE49-F238E27FC236}">
                    <a16:creationId xmlns:a16="http://schemas.microsoft.com/office/drawing/2014/main" xmlns="" id="{A52B28D4-E923-4EB8-AD02-1879A84FBB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7">
                <a:extLst>
                  <a:ext uri="{FF2B5EF4-FFF2-40B4-BE49-F238E27FC236}">
                    <a16:creationId xmlns:a16="http://schemas.microsoft.com/office/drawing/2014/main" xmlns="" id="{9D9976C8-064A-4DAD-81D1-4C9A20115A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8">
                <a:extLst>
                  <a:ext uri="{FF2B5EF4-FFF2-40B4-BE49-F238E27FC236}">
                    <a16:creationId xmlns:a16="http://schemas.microsoft.com/office/drawing/2014/main" xmlns="" id="{F034A770-835D-435C-822A-3095176D69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9">
                <a:extLst>
                  <a:ext uri="{FF2B5EF4-FFF2-40B4-BE49-F238E27FC236}">
                    <a16:creationId xmlns:a16="http://schemas.microsoft.com/office/drawing/2014/main" xmlns="" id="{63618E01-0877-42ED-9801-5704240578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60">
                <a:extLst>
                  <a:ext uri="{FF2B5EF4-FFF2-40B4-BE49-F238E27FC236}">
                    <a16:creationId xmlns:a16="http://schemas.microsoft.com/office/drawing/2014/main" xmlns="" id="{32B54FA8-7209-42E8-A928-11559EDB67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61">
                <a:extLst>
                  <a:ext uri="{FF2B5EF4-FFF2-40B4-BE49-F238E27FC236}">
                    <a16:creationId xmlns:a16="http://schemas.microsoft.com/office/drawing/2014/main" xmlns="" id="{D5747B2C-110E-4DAB-99CD-F3B6AE0DEF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2">
                <a:extLst>
                  <a:ext uri="{FF2B5EF4-FFF2-40B4-BE49-F238E27FC236}">
                    <a16:creationId xmlns:a16="http://schemas.microsoft.com/office/drawing/2014/main" xmlns="" id="{EFC802F2-1842-498C-810F-D38F1690C2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3">
                <a:extLst>
                  <a:ext uri="{FF2B5EF4-FFF2-40B4-BE49-F238E27FC236}">
                    <a16:creationId xmlns:a16="http://schemas.microsoft.com/office/drawing/2014/main" xmlns="" id="{C63F1D82-1751-4884-8B1C-EECCDE1D26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4">
                <a:extLst>
                  <a:ext uri="{FF2B5EF4-FFF2-40B4-BE49-F238E27FC236}">
                    <a16:creationId xmlns:a16="http://schemas.microsoft.com/office/drawing/2014/main" xmlns="" id="{8F935FAD-C4D8-497F-9BE3-F41399E536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5">
                <a:extLst>
                  <a:ext uri="{FF2B5EF4-FFF2-40B4-BE49-F238E27FC236}">
                    <a16:creationId xmlns:a16="http://schemas.microsoft.com/office/drawing/2014/main" xmlns="" id="{C9CB0011-F480-4D60-BED1-056B9453FC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44">
                <a:extLst>
                  <a:ext uri="{FF2B5EF4-FFF2-40B4-BE49-F238E27FC236}">
                    <a16:creationId xmlns:a16="http://schemas.microsoft.com/office/drawing/2014/main" xmlns="" id="{61CE6DE1-7F64-4614-A097-3774A558F2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2" name="Line 43">
                <a:extLst>
                  <a:ext uri="{FF2B5EF4-FFF2-40B4-BE49-F238E27FC236}">
                    <a16:creationId xmlns:a16="http://schemas.microsoft.com/office/drawing/2014/main" xmlns="" id="{5E266901-F4B2-45AD-AEAF-648287210A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9" name="Group 41">
              <a:extLst>
                <a:ext uri="{FF2B5EF4-FFF2-40B4-BE49-F238E27FC236}">
                  <a16:creationId xmlns:a16="http://schemas.microsoft.com/office/drawing/2014/main" xmlns="" id="{63E596AF-57A5-4B40-894B-7F379223535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0" name="Line 42">
                <a:extLst>
                  <a:ext uri="{FF2B5EF4-FFF2-40B4-BE49-F238E27FC236}">
                    <a16:creationId xmlns:a16="http://schemas.microsoft.com/office/drawing/2014/main" xmlns="" id="{D53025D1-E94A-4E96-8819-BFD5FBF2B1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43">
                <a:extLst>
                  <a:ext uri="{FF2B5EF4-FFF2-40B4-BE49-F238E27FC236}">
                    <a16:creationId xmlns:a16="http://schemas.microsoft.com/office/drawing/2014/main" xmlns="" id="{46CE09F2-4C73-4D63-9C03-F501D6B641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44">
                <a:extLst>
                  <a:ext uri="{FF2B5EF4-FFF2-40B4-BE49-F238E27FC236}">
                    <a16:creationId xmlns:a16="http://schemas.microsoft.com/office/drawing/2014/main" xmlns="" id="{33850E48-2DD7-42C1-9D7B-7B06CF3ADB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45">
                <a:extLst>
                  <a:ext uri="{FF2B5EF4-FFF2-40B4-BE49-F238E27FC236}">
                    <a16:creationId xmlns:a16="http://schemas.microsoft.com/office/drawing/2014/main" xmlns="" id="{EDC27EC8-449B-4CDE-960B-FAD56CF518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6">
                <a:extLst>
                  <a:ext uri="{FF2B5EF4-FFF2-40B4-BE49-F238E27FC236}">
                    <a16:creationId xmlns:a16="http://schemas.microsoft.com/office/drawing/2014/main" xmlns="" id="{F91C5703-82CC-4B08-B88A-0A3236AC83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7">
                <a:extLst>
                  <a:ext uri="{FF2B5EF4-FFF2-40B4-BE49-F238E27FC236}">
                    <a16:creationId xmlns:a16="http://schemas.microsoft.com/office/drawing/2014/main" xmlns="" id="{BA603A61-04E1-4C13-958A-04F64A4AB4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8">
                <a:extLst>
                  <a:ext uri="{FF2B5EF4-FFF2-40B4-BE49-F238E27FC236}">
                    <a16:creationId xmlns:a16="http://schemas.microsoft.com/office/drawing/2014/main" xmlns="" id="{207180AC-4BDB-496F-BDB2-9B38F44411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9">
                <a:extLst>
                  <a:ext uri="{FF2B5EF4-FFF2-40B4-BE49-F238E27FC236}">
                    <a16:creationId xmlns:a16="http://schemas.microsoft.com/office/drawing/2014/main" xmlns="" id="{D28512EA-D6D7-47EA-80CE-6B5625EC9B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50">
                <a:extLst>
                  <a:ext uri="{FF2B5EF4-FFF2-40B4-BE49-F238E27FC236}">
                    <a16:creationId xmlns:a16="http://schemas.microsoft.com/office/drawing/2014/main" xmlns="" id="{14999BBF-21CB-4278-AA7B-A896B2B902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51">
                <a:extLst>
                  <a:ext uri="{FF2B5EF4-FFF2-40B4-BE49-F238E27FC236}">
                    <a16:creationId xmlns:a16="http://schemas.microsoft.com/office/drawing/2014/main" xmlns="" id="{392412C3-027F-4150-88EB-13BE232885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52">
                <a:extLst>
                  <a:ext uri="{FF2B5EF4-FFF2-40B4-BE49-F238E27FC236}">
                    <a16:creationId xmlns:a16="http://schemas.microsoft.com/office/drawing/2014/main" xmlns="" id="{D08DA88B-BE02-47E7-A0BD-7E6373A0FA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3">
                <a:extLst>
                  <a:ext uri="{FF2B5EF4-FFF2-40B4-BE49-F238E27FC236}">
                    <a16:creationId xmlns:a16="http://schemas.microsoft.com/office/drawing/2014/main" xmlns="" id="{0FBACB24-D5AC-4158-AE8D-82A8CDE57E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4">
                <a:extLst>
                  <a:ext uri="{FF2B5EF4-FFF2-40B4-BE49-F238E27FC236}">
                    <a16:creationId xmlns:a16="http://schemas.microsoft.com/office/drawing/2014/main" xmlns="" id="{D61EEFDD-9182-4AF5-A99B-9529F99AE0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5">
                <a:extLst>
                  <a:ext uri="{FF2B5EF4-FFF2-40B4-BE49-F238E27FC236}">
                    <a16:creationId xmlns:a16="http://schemas.microsoft.com/office/drawing/2014/main" xmlns="" id="{75634C00-8517-4628-B449-1D14893785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6">
                <a:extLst>
                  <a:ext uri="{FF2B5EF4-FFF2-40B4-BE49-F238E27FC236}">
                    <a16:creationId xmlns:a16="http://schemas.microsoft.com/office/drawing/2014/main" xmlns="" id="{14BAC4C2-6123-41B2-ADC5-7FC2AA39D5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7">
                <a:extLst>
                  <a:ext uri="{FF2B5EF4-FFF2-40B4-BE49-F238E27FC236}">
                    <a16:creationId xmlns:a16="http://schemas.microsoft.com/office/drawing/2014/main" xmlns="" id="{CAE9586A-9030-431D-9B43-E20E21DEE8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8">
                <a:extLst>
                  <a:ext uri="{FF2B5EF4-FFF2-40B4-BE49-F238E27FC236}">
                    <a16:creationId xmlns:a16="http://schemas.microsoft.com/office/drawing/2014/main" xmlns="" id="{3B61A3DF-8514-4AC2-989F-D8D3228D7B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9">
                <a:extLst>
                  <a:ext uri="{FF2B5EF4-FFF2-40B4-BE49-F238E27FC236}">
                    <a16:creationId xmlns:a16="http://schemas.microsoft.com/office/drawing/2014/main" xmlns="" id="{680C89B2-7AA6-484B-B8D3-8A001B5B2B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60">
                <a:extLst>
                  <a:ext uri="{FF2B5EF4-FFF2-40B4-BE49-F238E27FC236}">
                    <a16:creationId xmlns:a16="http://schemas.microsoft.com/office/drawing/2014/main" xmlns="" id="{231362CB-1BD3-4AA7-888E-EB0E87A6C9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61">
                <a:extLst>
                  <a:ext uri="{FF2B5EF4-FFF2-40B4-BE49-F238E27FC236}">
                    <a16:creationId xmlns:a16="http://schemas.microsoft.com/office/drawing/2014/main" xmlns="" id="{878AC46F-EE82-48D6-B62D-7A22C93203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2">
                <a:extLst>
                  <a:ext uri="{FF2B5EF4-FFF2-40B4-BE49-F238E27FC236}">
                    <a16:creationId xmlns:a16="http://schemas.microsoft.com/office/drawing/2014/main" xmlns="" id="{0E1451E3-E5B8-45ED-8993-76F2C8DE34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3">
                <a:extLst>
                  <a:ext uri="{FF2B5EF4-FFF2-40B4-BE49-F238E27FC236}">
                    <a16:creationId xmlns:a16="http://schemas.microsoft.com/office/drawing/2014/main" xmlns="" id="{964BEF78-8592-4F20-8DB7-ECEDD14F60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4">
                <a:extLst>
                  <a:ext uri="{FF2B5EF4-FFF2-40B4-BE49-F238E27FC236}">
                    <a16:creationId xmlns:a16="http://schemas.microsoft.com/office/drawing/2014/main" xmlns="" id="{C37FE8B8-3293-4692-9687-EBAC26E5CC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5">
                <a:extLst>
                  <a:ext uri="{FF2B5EF4-FFF2-40B4-BE49-F238E27FC236}">
                    <a16:creationId xmlns:a16="http://schemas.microsoft.com/office/drawing/2014/main" xmlns="" id="{13B2D637-B5DF-4C7F-8364-34AD5AF84E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44">
                <a:extLst>
                  <a:ext uri="{FF2B5EF4-FFF2-40B4-BE49-F238E27FC236}">
                    <a16:creationId xmlns:a16="http://schemas.microsoft.com/office/drawing/2014/main" xmlns="" id="{06B5D8DD-C52E-4EB3-BB3D-ED2DED3584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43">
                <a:extLst>
                  <a:ext uri="{FF2B5EF4-FFF2-40B4-BE49-F238E27FC236}">
                    <a16:creationId xmlns:a16="http://schemas.microsoft.com/office/drawing/2014/main" xmlns="" id="{2218200C-E4D5-41D3-AB59-DCF407E7F8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98407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turqouise: arrows up">
    <p:bg bwMode="gray">
      <p:bgPr>
        <a:solidFill>
          <a:srgbClr val="6BA5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Freeform 5">
            <a:extLst>
              <a:ext uri="{FF2B5EF4-FFF2-40B4-BE49-F238E27FC236}">
                <a16:creationId xmlns:a16="http://schemas.microsoft.com/office/drawing/2014/main" xmlns="" id="{2D042085-1ED4-4348-9522-7FAD1B91A72E}"/>
              </a:ext>
            </a:extLst>
          </p:cNvPr>
          <p:cNvSpPr>
            <a:spLocks/>
          </p:cNvSpPr>
          <p:nvPr userDrawn="1"/>
        </p:nvSpPr>
        <p:spPr bwMode="auto">
          <a:xfrm>
            <a:off x="6261100" y="3133725"/>
            <a:ext cx="2641600" cy="2708275"/>
          </a:xfrm>
          <a:custGeom>
            <a:avLst/>
            <a:gdLst>
              <a:gd name="T0" fmla="*/ 464 w 932"/>
              <a:gd name="T1" fmla="*/ 0 h 955"/>
              <a:gd name="T2" fmla="*/ 464 w 932"/>
              <a:gd name="T3" fmla="*/ 0 h 955"/>
              <a:gd name="T4" fmla="*/ 553 w 932"/>
              <a:gd name="T5" fmla="*/ 37 h 955"/>
              <a:gd name="T6" fmla="*/ 553 w 932"/>
              <a:gd name="T7" fmla="*/ 37 h 955"/>
              <a:gd name="T8" fmla="*/ 885 w 932"/>
              <a:gd name="T9" fmla="*/ 393 h 955"/>
              <a:gd name="T10" fmla="*/ 880 w 932"/>
              <a:gd name="T11" fmla="*/ 568 h 955"/>
              <a:gd name="T12" fmla="*/ 707 w 932"/>
              <a:gd name="T13" fmla="*/ 564 h 955"/>
              <a:gd name="T14" fmla="*/ 584 w 932"/>
              <a:gd name="T15" fmla="*/ 436 h 955"/>
              <a:gd name="T16" fmla="*/ 584 w 932"/>
              <a:gd name="T17" fmla="*/ 832 h 955"/>
              <a:gd name="T18" fmla="*/ 466 w 932"/>
              <a:gd name="T19" fmla="*/ 955 h 955"/>
              <a:gd name="T20" fmla="*/ 348 w 932"/>
              <a:gd name="T21" fmla="*/ 832 h 955"/>
              <a:gd name="T22" fmla="*/ 348 w 932"/>
              <a:gd name="T23" fmla="*/ 428 h 955"/>
              <a:gd name="T24" fmla="*/ 212 w 932"/>
              <a:gd name="T25" fmla="*/ 563 h 955"/>
              <a:gd name="T26" fmla="*/ 37 w 932"/>
              <a:gd name="T27" fmla="*/ 565 h 955"/>
              <a:gd name="T28" fmla="*/ 0 w 932"/>
              <a:gd name="T29" fmla="*/ 478 h 955"/>
              <a:gd name="T30" fmla="*/ 34 w 932"/>
              <a:gd name="T31" fmla="*/ 390 h 955"/>
              <a:gd name="T32" fmla="*/ 376 w 932"/>
              <a:gd name="T33" fmla="*/ 37 h 955"/>
              <a:gd name="T34" fmla="*/ 376 w 932"/>
              <a:gd name="T35" fmla="*/ 37 h 955"/>
              <a:gd name="T36" fmla="*/ 464 w 932"/>
              <a:gd name="T37" fmla="*/ 0 h 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5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0" y="17"/>
                  <a:pt x="553" y="37"/>
                </a:cubicBezTo>
                <a:cubicBezTo>
                  <a:pt x="553" y="37"/>
                  <a:pt x="553" y="37"/>
                  <a:pt x="553" y="37"/>
                </a:cubicBezTo>
                <a:cubicBezTo>
                  <a:pt x="885" y="393"/>
                  <a:pt x="885" y="393"/>
                  <a:pt x="885" y="393"/>
                </a:cubicBezTo>
                <a:cubicBezTo>
                  <a:pt x="932" y="442"/>
                  <a:pt x="930" y="521"/>
                  <a:pt x="880" y="568"/>
                </a:cubicBezTo>
                <a:cubicBezTo>
                  <a:pt x="831" y="614"/>
                  <a:pt x="753" y="613"/>
                  <a:pt x="707" y="564"/>
                </a:cubicBezTo>
                <a:cubicBezTo>
                  <a:pt x="584" y="436"/>
                  <a:pt x="584" y="436"/>
                  <a:pt x="584" y="436"/>
                </a:cubicBezTo>
                <a:cubicBezTo>
                  <a:pt x="584" y="832"/>
                  <a:pt x="584" y="832"/>
                  <a:pt x="584" y="832"/>
                </a:cubicBezTo>
                <a:cubicBezTo>
                  <a:pt x="584" y="900"/>
                  <a:pt x="534" y="955"/>
                  <a:pt x="466" y="955"/>
                </a:cubicBezTo>
                <a:cubicBezTo>
                  <a:pt x="399" y="955"/>
                  <a:pt x="348" y="900"/>
                  <a:pt x="348" y="832"/>
                </a:cubicBezTo>
                <a:cubicBezTo>
                  <a:pt x="348" y="428"/>
                  <a:pt x="348" y="428"/>
                  <a:pt x="348" y="428"/>
                </a:cubicBezTo>
                <a:cubicBezTo>
                  <a:pt x="212" y="563"/>
                  <a:pt x="212" y="563"/>
                  <a:pt x="212" y="563"/>
                </a:cubicBezTo>
                <a:cubicBezTo>
                  <a:pt x="165" y="612"/>
                  <a:pt x="86" y="612"/>
                  <a:pt x="37" y="565"/>
                </a:cubicBezTo>
                <a:cubicBezTo>
                  <a:pt x="13" y="541"/>
                  <a:pt x="0" y="509"/>
                  <a:pt x="0" y="478"/>
                </a:cubicBezTo>
                <a:cubicBezTo>
                  <a:pt x="0" y="447"/>
                  <a:pt x="11" y="413"/>
                  <a:pt x="34" y="390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99" y="17"/>
                  <a:pt x="429" y="0"/>
                  <a:pt x="46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6" name="Freeform: Shape 95">
            <a:extLst>
              <a:ext uri="{FF2B5EF4-FFF2-40B4-BE49-F238E27FC236}">
                <a16:creationId xmlns:a16="http://schemas.microsoft.com/office/drawing/2014/main" xmlns="" id="{1FA3B22C-2D1F-470C-8316-C02A92D98B84}"/>
              </a:ext>
            </a:extLst>
          </p:cNvPr>
          <p:cNvSpPr>
            <a:spLocks/>
          </p:cNvSpPr>
          <p:nvPr userDrawn="1"/>
        </p:nvSpPr>
        <p:spPr bwMode="auto">
          <a:xfrm>
            <a:off x="10126663" y="0"/>
            <a:ext cx="2065337" cy="1960562"/>
          </a:xfrm>
          <a:custGeom>
            <a:avLst/>
            <a:gdLst>
              <a:gd name="connsiteX0" fmla="*/ 454299 w 2065337"/>
              <a:gd name="connsiteY0" fmla="*/ 0 h 1960562"/>
              <a:gd name="connsiteX1" fmla="*/ 2065337 w 2065337"/>
              <a:gd name="connsiteY1" fmla="*/ 0 h 1960562"/>
              <a:gd name="connsiteX2" fmla="*/ 2065337 w 2065337"/>
              <a:gd name="connsiteY2" fmla="*/ 902300 h 1960562"/>
              <a:gd name="connsiteX3" fmla="*/ 2060989 w 2065337"/>
              <a:gd name="connsiteY3" fmla="*/ 899839 h 1960562"/>
              <a:gd name="connsiteX4" fmla="*/ 2008336 w 2065337"/>
              <a:gd name="connsiteY4" fmla="*/ 853958 h 1960562"/>
              <a:gd name="connsiteX5" fmla="*/ 1665588 w 2065337"/>
              <a:gd name="connsiteY5" fmla="*/ 487927 h 1960562"/>
              <a:gd name="connsiteX6" fmla="*/ 1665588 w 2065337"/>
              <a:gd name="connsiteY6" fmla="*/ 1614394 h 1960562"/>
              <a:gd name="connsiteX7" fmla="*/ 1320007 w 2065337"/>
              <a:gd name="connsiteY7" fmla="*/ 1960562 h 1960562"/>
              <a:gd name="connsiteX8" fmla="*/ 977258 w 2065337"/>
              <a:gd name="connsiteY8" fmla="*/ 1614394 h 1960562"/>
              <a:gd name="connsiteX9" fmla="*/ 977258 w 2065337"/>
              <a:gd name="connsiteY9" fmla="*/ 465227 h 1960562"/>
              <a:gd name="connsiteX10" fmla="*/ 594853 w 2065337"/>
              <a:gd name="connsiteY10" fmla="*/ 851120 h 1960562"/>
              <a:gd name="connsiteX11" fmla="*/ 104807 w 2065337"/>
              <a:gd name="connsiteY11" fmla="*/ 856795 h 1960562"/>
              <a:gd name="connsiteX12" fmla="*/ 0 w 2065337"/>
              <a:gd name="connsiteY12" fmla="*/ 607100 h 1960562"/>
              <a:gd name="connsiteX13" fmla="*/ 96309 w 2065337"/>
              <a:gd name="connsiteY13" fmla="*/ 365917 h 1960562"/>
              <a:gd name="connsiteX14" fmla="*/ 417011 w 2065337"/>
              <a:gd name="connsiteY14" fmla="*/ 38114 h 1960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65337" h="1960562">
                <a:moveTo>
                  <a:pt x="454299" y="0"/>
                </a:moveTo>
                <a:lnTo>
                  <a:pt x="2065337" y="0"/>
                </a:lnTo>
                <a:lnTo>
                  <a:pt x="2065337" y="902300"/>
                </a:lnTo>
                <a:lnTo>
                  <a:pt x="2060989" y="899839"/>
                </a:lnTo>
                <a:cubicBezTo>
                  <a:pt x="2042283" y="886633"/>
                  <a:pt x="2024624" y="871337"/>
                  <a:pt x="2008336" y="853958"/>
                </a:cubicBezTo>
                <a:cubicBezTo>
                  <a:pt x="1665588" y="487927"/>
                  <a:pt x="1665588" y="487927"/>
                  <a:pt x="1665588" y="487927"/>
                </a:cubicBezTo>
                <a:cubicBezTo>
                  <a:pt x="1665588" y="1614394"/>
                  <a:pt x="1665588" y="1614394"/>
                  <a:pt x="1665588" y="1614394"/>
                </a:cubicBezTo>
                <a:cubicBezTo>
                  <a:pt x="1665588" y="1807340"/>
                  <a:pt x="1512625" y="1960562"/>
                  <a:pt x="1320007" y="1960562"/>
                </a:cubicBezTo>
                <a:cubicBezTo>
                  <a:pt x="1130220" y="1960562"/>
                  <a:pt x="977258" y="1807340"/>
                  <a:pt x="977258" y="1614394"/>
                </a:cubicBezTo>
                <a:cubicBezTo>
                  <a:pt x="977258" y="465227"/>
                  <a:pt x="977258" y="465227"/>
                  <a:pt x="977258" y="465227"/>
                </a:cubicBezTo>
                <a:cubicBezTo>
                  <a:pt x="594853" y="851120"/>
                  <a:pt x="594853" y="851120"/>
                  <a:pt x="594853" y="851120"/>
                </a:cubicBezTo>
                <a:cubicBezTo>
                  <a:pt x="461719" y="987318"/>
                  <a:pt x="240774" y="990155"/>
                  <a:pt x="104807" y="856795"/>
                </a:cubicBezTo>
                <a:cubicBezTo>
                  <a:pt x="33992" y="788696"/>
                  <a:pt x="0" y="697898"/>
                  <a:pt x="0" y="607100"/>
                </a:cubicBezTo>
                <a:cubicBezTo>
                  <a:pt x="0" y="521976"/>
                  <a:pt x="31159" y="434015"/>
                  <a:pt x="96309" y="365917"/>
                </a:cubicBezTo>
                <a:cubicBezTo>
                  <a:pt x="217758" y="241779"/>
                  <a:pt x="324026" y="133158"/>
                  <a:pt x="417011" y="38114"/>
                </a:cubicBezTo>
                <a:close/>
              </a:path>
            </a:pathLst>
          </a:custGeom>
          <a:solidFill>
            <a:srgbClr val="0F19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7" name="Freeform 7">
            <a:extLst>
              <a:ext uri="{FF2B5EF4-FFF2-40B4-BE49-F238E27FC236}">
                <a16:creationId xmlns:a16="http://schemas.microsoft.com/office/drawing/2014/main" xmlns="" id="{641F7587-00ED-48AA-96FE-6542DCB0C551}"/>
              </a:ext>
            </a:extLst>
          </p:cNvPr>
          <p:cNvSpPr>
            <a:spLocks/>
          </p:cNvSpPr>
          <p:nvPr userDrawn="1"/>
        </p:nvSpPr>
        <p:spPr bwMode="auto">
          <a:xfrm>
            <a:off x="8267700" y="1273175"/>
            <a:ext cx="2640013" cy="2697163"/>
          </a:xfrm>
          <a:custGeom>
            <a:avLst/>
            <a:gdLst>
              <a:gd name="T0" fmla="*/ 464 w 932"/>
              <a:gd name="T1" fmla="*/ 0 h 951"/>
              <a:gd name="T2" fmla="*/ 464 w 932"/>
              <a:gd name="T3" fmla="*/ 0 h 951"/>
              <a:gd name="T4" fmla="*/ 553 w 932"/>
              <a:gd name="T5" fmla="*/ 38 h 951"/>
              <a:gd name="T6" fmla="*/ 553 w 932"/>
              <a:gd name="T7" fmla="*/ 38 h 951"/>
              <a:gd name="T8" fmla="*/ 886 w 932"/>
              <a:gd name="T9" fmla="*/ 392 h 951"/>
              <a:gd name="T10" fmla="*/ 881 w 932"/>
              <a:gd name="T11" fmla="*/ 565 h 951"/>
              <a:gd name="T12" fmla="*/ 709 w 932"/>
              <a:gd name="T13" fmla="*/ 561 h 951"/>
              <a:gd name="T14" fmla="*/ 588 w 932"/>
              <a:gd name="T15" fmla="*/ 432 h 951"/>
              <a:gd name="T16" fmla="*/ 588 w 932"/>
              <a:gd name="T17" fmla="*/ 829 h 951"/>
              <a:gd name="T18" fmla="*/ 466 w 932"/>
              <a:gd name="T19" fmla="*/ 951 h 951"/>
              <a:gd name="T20" fmla="*/ 343 w 932"/>
              <a:gd name="T21" fmla="*/ 829 h 951"/>
              <a:gd name="T22" fmla="*/ 343 w 932"/>
              <a:gd name="T23" fmla="*/ 424 h 951"/>
              <a:gd name="T24" fmla="*/ 210 w 932"/>
              <a:gd name="T25" fmla="*/ 560 h 951"/>
              <a:gd name="T26" fmla="*/ 37 w 932"/>
              <a:gd name="T27" fmla="*/ 562 h 951"/>
              <a:gd name="T28" fmla="*/ 0 w 932"/>
              <a:gd name="T29" fmla="*/ 474 h 951"/>
              <a:gd name="T30" fmla="*/ 34 w 932"/>
              <a:gd name="T31" fmla="*/ 388 h 951"/>
              <a:gd name="T32" fmla="*/ 377 w 932"/>
              <a:gd name="T33" fmla="*/ 38 h 951"/>
              <a:gd name="T34" fmla="*/ 377 w 932"/>
              <a:gd name="T35" fmla="*/ 38 h 951"/>
              <a:gd name="T36" fmla="*/ 464 w 932"/>
              <a:gd name="T37" fmla="*/ 0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1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1" y="15"/>
                  <a:pt x="553" y="38"/>
                </a:cubicBezTo>
                <a:cubicBezTo>
                  <a:pt x="553" y="38"/>
                  <a:pt x="553" y="38"/>
                  <a:pt x="553" y="38"/>
                </a:cubicBezTo>
                <a:cubicBezTo>
                  <a:pt x="886" y="392"/>
                  <a:pt x="886" y="392"/>
                  <a:pt x="886" y="392"/>
                </a:cubicBezTo>
                <a:cubicBezTo>
                  <a:pt x="932" y="441"/>
                  <a:pt x="930" y="519"/>
                  <a:pt x="881" y="565"/>
                </a:cubicBezTo>
                <a:cubicBezTo>
                  <a:pt x="832" y="612"/>
                  <a:pt x="756" y="610"/>
                  <a:pt x="709" y="561"/>
                </a:cubicBezTo>
                <a:cubicBezTo>
                  <a:pt x="588" y="432"/>
                  <a:pt x="588" y="432"/>
                  <a:pt x="588" y="432"/>
                </a:cubicBezTo>
                <a:cubicBezTo>
                  <a:pt x="588" y="829"/>
                  <a:pt x="588" y="829"/>
                  <a:pt x="588" y="829"/>
                </a:cubicBezTo>
                <a:cubicBezTo>
                  <a:pt x="588" y="897"/>
                  <a:pt x="533" y="951"/>
                  <a:pt x="466" y="951"/>
                </a:cubicBezTo>
                <a:cubicBezTo>
                  <a:pt x="398" y="951"/>
                  <a:pt x="343" y="897"/>
                  <a:pt x="343" y="829"/>
                </a:cubicBezTo>
                <a:cubicBezTo>
                  <a:pt x="343" y="424"/>
                  <a:pt x="343" y="424"/>
                  <a:pt x="343" y="424"/>
                </a:cubicBezTo>
                <a:cubicBezTo>
                  <a:pt x="210" y="560"/>
                  <a:pt x="210" y="560"/>
                  <a:pt x="210" y="560"/>
                </a:cubicBezTo>
                <a:cubicBezTo>
                  <a:pt x="163" y="608"/>
                  <a:pt x="85" y="609"/>
                  <a:pt x="37" y="562"/>
                </a:cubicBezTo>
                <a:cubicBezTo>
                  <a:pt x="12" y="538"/>
                  <a:pt x="0" y="506"/>
                  <a:pt x="0" y="474"/>
                </a:cubicBezTo>
                <a:cubicBezTo>
                  <a:pt x="0" y="443"/>
                  <a:pt x="11" y="412"/>
                  <a:pt x="34" y="38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99" y="15"/>
                  <a:pt x="430" y="0"/>
                  <a:pt x="46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:a16="http://schemas.microsoft.com/office/drawing/2014/main" xmlns="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:a16="http://schemas.microsoft.com/office/drawing/2014/main" xmlns="" id="{08482EB0-9139-4922-BCAF-84CAE7F65E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:a16="http://schemas.microsoft.com/office/drawing/2014/main" xmlns="" id="{C818AB5A-D36E-4099-9749-291E95E4D7BB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:a16="http://schemas.microsoft.com/office/drawing/2014/main" xmlns="" id="{B25753BF-4298-4427-97DE-CCCBA3A3C25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2" name="Line 22">
                <a:extLst>
                  <a:ext uri="{FF2B5EF4-FFF2-40B4-BE49-F238E27FC236}">
                    <a16:creationId xmlns:a16="http://schemas.microsoft.com/office/drawing/2014/main" xmlns="" id="{D2F52A67-9511-4133-ACF4-447A735A59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3">
                <a:extLst>
                  <a:ext uri="{FF2B5EF4-FFF2-40B4-BE49-F238E27FC236}">
                    <a16:creationId xmlns:a16="http://schemas.microsoft.com/office/drawing/2014/main" xmlns="" id="{3B2AA053-B24E-44D4-A8EE-BBA1DF91DF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4">
                <a:extLst>
                  <a:ext uri="{FF2B5EF4-FFF2-40B4-BE49-F238E27FC236}">
                    <a16:creationId xmlns:a16="http://schemas.microsoft.com/office/drawing/2014/main" xmlns="" id="{8A66279B-7A59-44AE-8F2A-599C3ADAAB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5">
                <a:extLst>
                  <a:ext uri="{FF2B5EF4-FFF2-40B4-BE49-F238E27FC236}">
                    <a16:creationId xmlns:a16="http://schemas.microsoft.com/office/drawing/2014/main" xmlns="" id="{C6E2C691-A057-4082-AAA0-051D7D51A1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6">
                <a:extLst>
                  <a:ext uri="{FF2B5EF4-FFF2-40B4-BE49-F238E27FC236}">
                    <a16:creationId xmlns:a16="http://schemas.microsoft.com/office/drawing/2014/main" xmlns="" id="{66BF1A7F-16C9-491A-AF1D-D099C7CF2E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7">
                <a:extLst>
                  <a:ext uri="{FF2B5EF4-FFF2-40B4-BE49-F238E27FC236}">
                    <a16:creationId xmlns:a16="http://schemas.microsoft.com/office/drawing/2014/main" xmlns="" id="{F8CEBC2F-4BF1-4897-8796-55282F3BA8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28">
                <a:extLst>
                  <a:ext uri="{FF2B5EF4-FFF2-40B4-BE49-F238E27FC236}">
                    <a16:creationId xmlns:a16="http://schemas.microsoft.com/office/drawing/2014/main" xmlns="" id="{FF8BBCB5-569F-41FB-A726-0C81183F9C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1">
                <a:extLst>
                  <a:ext uri="{FF2B5EF4-FFF2-40B4-BE49-F238E27FC236}">
                    <a16:creationId xmlns:a16="http://schemas.microsoft.com/office/drawing/2014/main" xmlns="" id="{48FE624B-18B9-407A-B836-2B1BC0EAE7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2">
                <a:extLst>
                  <a:ext uri="{FF2B5EF4-FFF2-40B4-BE49-F238E27FC236}">
                    <a16:creationId xmlns:a16="http://schemas.microsoft.com/office/drawing/2014/main" xmlns="" id="{CCB50EAF-9205-4653-818D-B633DC652F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3">
                <a:extLst>
                  <a:ext uri="{FF2B5EF4-FFF2-40B4-BE49-F238E27FC236}">
                    <a16:creationId xmlns:a16="http://schemas.microsoft.com/office/drawing/2014/main" xmlns="" id="{143AE822-F26A-471C-A9E8-3C55DBB4F1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4">
                <a:extLst>
                  <a:ext uri="{FF2B5EF4-FFF2-40B4-BE49-F238E27FC236}">
                    <a16:creationId xmlns:a16="http://schemas.microsoft.com/office/drawing/2014/main" xmlns="" id="{01FD2CA6-B97C-4AA0-8578-1EA3FB668E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5">
                <a:extLst>
                  <a:ext uri="{FF2B5EF4-FFF2-40B4-BE49-F238E27FC236}">
                    <a16:creationId xmlns:a16="http://schemas.microsoft.com/office/drawing/2014/main" xmlns="" id="{08ECA484-260C-4691-91F3-A4386976C0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6">
                <a:extLst>
                  <a:ext uri="{FF2B5EF4-FFF2-40B4-BE49-F238E27FC236}">
                    <a16:creationId xmlns:a16="http://schemas.microsoft.com/office/drawing/2014/main" xmlns="" id="{9B20B0DF-E3AE-41D7-B2A1-EBDFF191FD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7">
                <a:extLst>
                  <a:ext uri="{FF2B5EF4-FFF2-40B4-BE49-F238E27FC236}">
                    <a16:creationId xmlns:a16="http://schemas.microsoft.com/office/drawing/2014/main" xmlns="" id="{19E778FB-E2B8-4E51-8EA8-2093B1A449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:a16="http://schemas.microsoft.com/office/drawing/2014/main" xmlns="" id="{12957E69-713A-41C2-81F1-96FDA6A107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38">
                <a:extLst>
                  <a:ext uri="{FF2B5EF4-FFF2-40B4-BE49-F238E27FC236}">
                    <a16:creationId xmlns:a16="http://schemas.microsoft.com/office/drawing/2014/main" xmlns="" id="{3EB0FC15-D958-4BC8-98BB-19F595A5A4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:a16="http://schemas.microsoft.com/office/drawing/2014/main" xmlns="" id="{BE4B0915-81B5-4123-97BF-E4B24CA050A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6" name="Line 22">
                <a:extLst>
                  <a:ext uri="{FF2B5EF4-FFF2-40B4-BE49-F238E27FC236}">
                    <a16:creationId xmlns:a16="http://schemas.microsoft.com/office/drawing/2014/main" xmlns="" id="{3BC49A76-805D-4565-AAE1-64A1F811F3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3">
                <a:extLst>
                  <a:ext uri="{FF2B5EF4-FFF2-40B4-BE49-F238E27FC236}">
                    <a16:creationId xmlns:a16="http://schemas.microsoft.com/office/drawing/2014/main" xmlns="" id="{574F9361-6510-4A69-B124-0D2079188C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4">
                <a:extLst>
                  <a:ext uri="{FF2B5EF4-FFF2-40B4-BE49-F238E27FC236}">
                    <a16:creationId xmlns:a16="http://schemas.microsoft.com/office/drawing/2014/main" xmlns="" id="{507B3BEE-0AD3-44EB-B7AE-30B04815B7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5">
                <a:extLst>
                  <a:ext uri="{FF2B5EF4-FFF2-40B4-BE49-F238E27FC236}">
                    <a16:creationId xmlns:a16="http://schemas.microsoft.com/office/drawing/2014/main" xmlns="" id="{E77251BC-47F0-4D76-9AFF-EAD674423B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6">
                <a:extLst>
                  <a:ext uri="{FF2B5EF4-FFF2-40B4-BE49-F238E27FC236}">
                    <a16:creationId xmlns:a16="http://schemas.microsoft.com/office/drawing/2014/main" xmlns="" id="{D5DC62D1-3501-4872-A2E9-E984ED5159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7">
                <a:extLst>
                  <a:ext uri="{FF2B5EF4-FFF2-40B4-BE49-F238E27FC236}">
                    <a16:creationId xmlns:a16="http://schemas.microsoft.com/office/drawing/2014/main" xmlns="" id="{AFA035A0-3080-4700-95D1-EC55668ED9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28">
                <a:extLst>
                  <a:ext uri="{FF2B5EF4-FFF2-40B4-BE49-F238E27FC236}">
                    <a16:creationId xmlns:a16="http://schemas.microsoft.com/office/drawing/2014/main" xmlns="" id="{3F8974D3-47B1-40FC-8946-EF2F982F0F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1">
                <a:extLst>
                  <a:ext uri="{FF2B5EF4-FFF2-40B4-BE49-F238E27FC236}">
                    <a16:creationId xmlns:a16="http://schemas.microsoft.com/office/drawing/2014/main" xmlns="" id="{FEEFBB55-38E0-4A67-8AF5-978C3B1108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2">
                <a:extLst>
                  <a:ext uri="{FF2B5EF4-FFF2-40B4-BE49-F238E27FC236}">
                    <a16:creationId xmlns:a16="http://schemas.microsoft.com/office/drawing/2014/main" xmlns="" id="{F1E2BAA7-B841-47C3-BCCC-9B587EEC15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3">
                <a:extLst>
                  <a:ext uri="{FF2B5EF4-FFF2-40B4-BE49-F238E27FC236}">
                    <a16:creationId xmlns:a16="http://schemas.microsoft.com/office/drawing/2014/main" xmlns="" id="{D5589EAE-872E-453B-BB03-C9CC623F5F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4">
                <a:extLst>
                  <a:ext uri="{FF2B5EF4-FFF2-40B4-BE49-F238E27FC236}">
                    <a16:creationId xmlns:a16="http://schemas.microsoft.com/office/drawing/2014/main" xmlns="" id="{0BE20640-6A3F-40F9-A88F-75D42C144E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5">
                <a:extLst>
                  <a:ext uri="{FF2B5EF4-FFF2-40B4-BE49-F238E27FC236}">
                    <a16:creationId xmlns:a16="http://schemas.microsoft.com/office/drawing/2014/main" xmlns="" id="{F6F296A4-4A4D-4B64-A4CC-40F998768F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6">
                <a:extLst>
                  <a:ext uri="{FF2B5EF4-FFF2-40B4-BE49-F238E27FC236}">
                    <a16:creationId xmlns:a16="http://schemas.microsoft.com/office/drawing/2014/main" xmlns="" id="{E1FF8460-C5D1-4FF4-ACE7-74F229AA81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7">
                <a:extLst>
                  <a:ext uri="{FF2B5EF4-FFF2-40B4-BE49-F238E27FC236}">
                    <a16:creationId xmlns:a16="http://schemas.microsoft.com/office/drawing/2014/main" xmlns="" id="{667CDE77-EEDF-4465-A958-975D134BB1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:a16="http://schemas.microsoft.com/office/drawing/2014/main" xmlns="" id="{5199B43B-9B25-4827-9894-62D223D415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38">
                <a:extLst>
                  <a:ext uri="{FF2B5EF4-FFF2-40B4-BE49-F238E27FC236}">
                    <a16:creationId xmlns:a16="http://schemas.microsoft.com/office/drawing/2014/main" xmlns="" id="{796961A9-6183-4403-9755-0793B09C72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:a16="http://schemas.microsoft.com/office/drawing/2014/main" xmlns="" id="{A56CF70E-73DA-4F5F-9018-D92F2B71E1B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30" name="Line 42">
                <a:extLst>
                  <a:ext uri="{FF2B5EF4-FFF2-40B4-BE49-F238E27FC236}">
                    <a16:creationId xmlns:a16="http://schemas.microsoft.com/office/drawing/2014/main" xmlns="" id="{DF37798A-4BBC-4975-AA55-03947E48A9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3">
                <a:extLst>
                  <a:ext uri="{FF2B5EF4-FFF2-40B4-BE49-F238E27FC236}">
                    <a16:creationId xmlns:a16="http://schemas.microsoft.com/office/drawing/2014/main" xmlns="" id="{7A893AF4-24B5-4072-B303-1E99230FBB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4">
                <a:extLst>
                  <a:ext uri="{FF2B5EF4-FFF2-40B4-BE49-F238E27FC236}">
                    <a16:creationId xmlns:a16="http://schemas.microsoft.com/office/drawing/2014/main" xmlns="" id="{27ED1A54-26F3-40DB-B2EF-6538857722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3" name="Line 45">
                <a:extLst>
                  <a:ext uri="{FF2B5EF4-FFF2-40B4-BE49-F238E27FC236}">
                    <a16:creationId xmlns:a16="http://schemas.microsoft.com/office/drawing/2014/main" xmlns="" id="{04A2BEBC-08CF-4663-BF85-15AE9781F2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6">
                <a:extLst>
                  <a:ext uri="{FF2B5EF4-FFF2-40B4-BE49-F238E27FC236}">
                    <a16:creationId xmlns:a16="http://schemas.microsoft.com/office/drawing/2014/main" xmlns="" id="{69C29E87-4009-4429-8F4F-2407314B46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7">
                <a:extLst>
                  <a:ext uri="{FF2B5EF4-FFF2-40B4-BE49-F238E27FC236}">
                    <a16:creationId xmlns:a16="http://schemas.microsoft.com/office/drawing/2014/main" xmlns="" id="{97E6B670-4971-478B-AAB6-4A03B97364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8">
                <a:extLst>
                  <a:ext uri="{FF2B5EF4-FFF2-40B4-BE49-F238E27FC236}">
                    <a16:creationId xmlns:a16="http://schemas.microsoft.com/office/drawing/2014/main" xmlns="" id="{1FA33D07-8397-40CA-A4C5-FA2D4A11BA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49">
                <a:extLst>
                  <a:ext uri="{FF2B5EF4-FFF2-40B4-BE49-F238E27FC236}">
                    <a16:creationId xmlns:a16="http://schemas.microsoft.com/office/drawing/2014/main" xmlns="" id="{31E16974-A374-45D1-B62D-847D1D0107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0">
                <a:extLst>
                  <a:ext uri="{FF2B5EF4-FFF2-40B4-BE49-F238E27FC236}">
                    <a16:creationId xmlns:a16="http://schemas.microsoft.com/office/drawing/2014/main" xmlns="" id="{C2CBCDA2-A6D8-4B00-8688-D9E53C5A6E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1">
                <a:extLst>
                  <a:ext uri="{FF2B5EF4-FFF2-40B4-BE49-F238E27FC236}">
                    <a16:creationId xmlns:a16="http://schemas.microsoft.com/office/drawing/2014/main" xmlns="" id="{A0B69D8F-C01A-4980-A58F-85180D8DE0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2">
                <a:extLst>
                  <a:ext uri="{FF2B5EF4-FFF2-40B4-BE49-F238E27FC236}">
                    <a16:creationId xmlns:a16="http://schemas.microsoft.com/office/drawing/2014/main" xmlns="" id="{E82FEEF1-2624-41FA-B7FB-A19B02E580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3">
                <a:extLst>
                  <a:ext uri="{FF2B5EF4-FFF2-40B4-BE49-F238E27FC236}">
                    <a16:creationId xmlns:a16="http://schemas.microsoft.com/office/drawing/2014/main" xmlns="" id="{D959E6A1-E7D4-45F6-B287-E7C52C46FC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4">
                <a:extLst>
                  <a:ext uri="{FF2B5EF4-FFF2-40B4-BE49-F238E27FC236}">
                    <a16:creationId xmlns:a16="http://schemas.microsoft.com/office/drawing/2014/main" xmlns="" id="{C1002A0B-67F0-42EE-BF63-580998FFE3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5">
                <a:extLst>
                  <a:ext uri="{FF2B5EF4-FFF2-40B4-BE49-F238E27FC236}">
                    <a16:creationId xmlns:a16="http://schemas.microsoft.com/office/drawing/2014/main" xmlns="" id="{5B8C6197-9F0F-4E7D-927C-DAC5B8E856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6">
                <a:extLst>
                  <a:ext uri="{FF2B5EF4-FFF2-40B4-BE49-F238E27FC236}">
                    <a16:creationId xmlns:a16="http://schemas.microsoft.com/office/drawing/2014/main" xmlns="" id="{47A567A6-B01C-4BF5-B747-B5F70A2CAE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7">
                <a:extLst>
                  <a:ext uri="{FF2B5EF4-FFF2-40B4-BE49-F238E27FC236}">
                    <a16:creationId xmlns:a16="http://schemas.microsoft.com/office/drawing/2014/main" xmlns="" id="{5D43B3EA-BC62-499F-9D07-2878E71A26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8">
                <a:extLst>
                  <a:ext uri="{FF2B5EF4-FFF2-40B4-BE49-F238E27FC236}">
                    <a16:creationId xmlns:a16="http://schemas.microsoft.com/office/drawing/2014/main" xmlns="" id="{0233BD8F-B7FB-4872-9CE1-737C1BBF95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59">
                <a:extLst>
                  <a:ext uri="{FF2B5EF4-FFF2-40B4-BE49-F238E27FC236}">
                    <a16:creationId xmlns:a16="http://schemas.microsoft.com/office/drawing/2014/main" xmlns="" id="{EBD7EB0D-7CCA-442A-B697-C85526501E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0">
                <a:extLst>
                  <a:ext uri="{FF2B5EF4-FFF2-40B4-BE49-F238E27FC236}">
                    <a16:creationId xmlns:a16="http://schemas.microsoft.com/office/drawing/2014/main" xmlns="" id="{F7C3DFD4-354E-4223-A891-AADDB2ABE1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1">
                <a:extLst>
                  <a:ext uri="{FF2B5EF4-FFF2-40B4-BE49-F238E27FC236}">
                    <a16:creationId xmlns:a16="http://schemas.microsoft.com/office/drawing/2014/main" xmlns="" id="{5BE0BA1F-646F-4069-8EBF-3EA9ABF94E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2">
                <a:extLst>
                  <a:ext uri="{FF2B5EF4-FFF2-40B4-BE49-F238E27FC236}">
                    <a16:creationId xmlns:a16="http://schemas.microsoft.com/office/drawing/2014/main" xmlns="" id="{7EAB19BE-2FF2-44A5-88D0-08700F2BA2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3">
                <a:extLst>
                  <a:ext uri="{FF2B5EF4-FFF2-40B4-BE49-F238E27FC236}">
                    <a16:creationId xmlns:a16="http://schemas.microsoft.com/office/drawing/2014/main" xmlns="" id="{2A95A7D9-E5BA-48B6-806C-96D730A8B1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4">
                <a:extLst>
                  <a:ext uri="{FF2B5EF4-FFF2-40B4-BE49-F238E27FC236}">
                    <a16:creationId xmlns:a16="http://schemas.microsoft.com/office/drawing/2014/main" xmlns="" id="{7285A967-A0DC-488B-BF57-8EF5B1F9FB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65">
                <a:extLst>
                  <a:ext uri="{FF2B5EF4-FFF2-40B4-BE49-F238E27FC236}">
                    <a16:creationId xmlns:a16="http://schemas.microsoft.com/office/drawing/2014/main" xmlns="" id="{D7D0055A-F989-4F34-8BDB-507E811006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:a16="http://schemas.microsoft.com/office/drawing/2014/main" xmlns="" id="{30F04E7B-FD6C-4D91-88B1-A83B722538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5" name="Line 43">
                <a:extLst>
                  <a:ext uri="{FF2B5EF4-FFF2-40B4-BE49-F238E27FC236}">
                    <a16:creationId xmlns:a16="http://schemas.microsoft.com/office/drawing/2014/main" xmlns="" id="{7BA38F8F-A842-41D0-A29B-7E5AC7D740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:a16="http://schemas.microsoft.com/office/drawing/2014/main" xmlns="" id="{131DC55A-9BFA-4131-A7B8-B9A72B578D8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:a16="http://schemas.microsoft.com/office/drawing/2014/main" xmlns="" id="{B107057B-EC79-49D2-B254-4EE36F9BA6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:a16="http://schemas.microsoft.com/office/drawing/2014/main" xmlns="" id="{A4F7D6BB-86E9-40E0-85DB-AF247DC2D5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:a16="http://schemas.microsoft.com/office/drawing/2014/main" xmlns="" id="{EEB79EA0-7A03-4B16-971C-196D4A7360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:a16="http://schemas.microsoft.com/office/drawing/2014/main" xmlns="" id="{3D7199AA-EAC6-419E-B6CB-389804B984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:a16="http://schemas.microsoft.com/office/drawing/2014/main" xmlns="" id="{378185EB-5C73-49A9-BF87-B618A1C3A1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:a16="http://schemas.microsoft.com/office/drawing/2014/main" xmlns="" id="{F99D30BC-0800-4807-9409-2838561DB3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:a16="http://schemas.microsoft.com/office/drawing/2014/main" xmlns="" id="{32A079F7-6B5C-4952-B931-8B1EBFF336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:a16="http://schemas.microsoft.com/office/drawing/2014/main" xmlns="" id="{A44D1AA0-9E51-41F8-A5FA-7C43F9F418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:a16="http://schemas.microsoft.com/office/drawing/2014/main" xmlns="" id="{C17D4509-4402-4B42-9605-D642464450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:a16="http://schemas.microsoft.com/office/drawing/2014/main" xmlns="" id="{F47A452F-72DC-4FD9-A3F3-D30DA7C18D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:a16="http://schemas.microsoft.com/office/drawing/2014/main" xmlns="" id="{248631BF-3E1D-44FA-8F84-6E4F8A28BA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:a16="http://schemas.microsoft.com/office/drawing/2014/main" xmlns="" id="{23D5574B-9478-4F08-B509-377A30F43A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:a16="http://schemas.microsoft.com/office/drawing/2014/main" xmlns="" id="{06FACCB5-6B93-47C3-90B2-1256BAB5B2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:a16="http://schemas.microsoft.com/office/drawing/2014/main" xmlns="" id="{380901C8-FC3F-4955-9CBC-7A9A83CA5E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:a16="http://schemas.microsoft.com/office/drawing/2014/main" xmlns="" id="{B4ACFA7C-5771-46EF-B8D7-49F567B5DC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7">
                <a:extLst>
                  <a:ext uri="{FF2B5EF4-FFF2-40B4-BE49-F238E27FC236}">
                    <a16:creationId xmlns:a16="http://schemas.microsoft.com/office/drawing/2014/main" xmlns="" id="{C8EB7E0A-317A-4AEC-ABA7-5CFA2162F7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8">
                <a:extLst>
                  <a:ext uri="{FF2B5EF4-FFF2-40B4-BE49-F238E27FC236}">
                    <a16:creationId xmlns:a16="http://schemas.microsoft.com/office/drawing/2014/main" xmlns="" id="{3F59BF51-3700-4E20-9047-F765AC7998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59">
                <a:extLst>
                  <a:ext uri="{FF2B5EF4-FFF2-40B4-BE49-F238E27FC236}">
                    <a16:creationId xmlns:a16="http://schemas.microsoft.com/office/drawing/2014/main" xmlns="" id="{05BD4C3E-C72A-4796-93CB-847D046EAE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0">
                <a:extLst>
                  <a:ext uri="{FF2B5EF4-FFF2-40B4-BE49-F238E27FC236}">
                    <a16:creationId xmlns:a16="http://schemas.microsoft.com/office/drawing/2014/main" xmlns="" id="{56294A33-29C2-4B7A-ABCA-24CDE950A8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1">
                <a:extLst>
                  <a:ext uri="{FF2B5EF4-FFF2-40B4-BE49-F238E27FC236}">
                    <a16:creationId xmlns:a16="http://schemas.microsoft.com/office/drawing/2014/main" xmlns="" id="{DC1D62A0-AE0A-4182-B8C3-2355E4E1B7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2">
                <a:extLst>
                  <a:ext uri="{FF2B5EF4-FFF2-40B4-BE49-F238E27FC236}">
                    <a16:creationId xmlns:a16="http://schemas.microsoft.com/office/drawing/2014/main" xmlns="" id="{9F47E3F4-9D8E-470B-A3E4-CE7DC24F2B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3">
                <a:extLst>
                  <a:ext uri="{FF2B5EF4-FFF2-40B4-BE49-F238E27FC236}">
                    <a16:creationId xmlns:a16="http://schemas.microsoft.com/office/drawing/2014/main" xmlns="" id="{DC5256D4-32C4-4256-A75B-4D56DA41CB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4">
                <a:extLst>
                  <a:ext uri="{FF2B5EF4-FFF2-40B4-BE49-F238E27FC236}">
                    <a16:creationId xmlns:a16="http://schemas.microsoft.com/office/drawing/2014/main" xmlns="" id="{588C858F-A5B8-41B4-B001-460DA83337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65">
                <a:extLst>
                  <a:ext uri="{FF2B5EF4-FFF2-40B4-BE49-F238E27FC236}">
                    <a16:creationId xmlns:a16="http://schemas.microsoft.com/office/drawing/2014/main" xmlns="" id="{5FC51F7C-6F3E-44F2-BE32-554508305D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4">
                <a:extLst>
                  <a:ext uri="{FF2B5EF4-FFF2-40B4-BE49-F238E27FC236}">
                    <a16:creationId xmlns:a16="http://schemas.microsoft.com/office/drawing/2014/main" xmlns="" id="{21E66561-CD50-47F5-9D83-CDB7217949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43">
                <a:extLst>
                  <a:ext uri="{FF2B5EF4-FFF2-40B4-BE49-F238E27FC236}">
                    <a16:creationId xmlns:a16="http://schemas.microsoft.com/office/drawing/2014/main" xmlns="" id="{1E28E61A-B64C-4688-A389-54E13D202E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10514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turquoise tech&amp;touch">
    <p:bg bwMode="gray">
      <p:bgPr>
        <a:solidFill>
          <a:srgbClr val="6BA5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4">
            <a:extLst>
              <a:ext uri="{FF2B5EF4-FFF2-40B4-BE49-F238E27FC236}">
                <a16:creationId xmlns:a16="http://schemas.microsoft.com/office/drawing/2014/main" xmlns="" id="{A1F0E0FD-0FFD-4D1B-8021-9C45B536476B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804025" y="1587"/>
            <a:ext cx="5391150" cy="6196724"/>
            <a:chOff x="2448" y="567"/>
            <a:chExt cx="2784" cy="3200"/>
          </a:xfrm>
          <a:solidFill>
            <a:schemeClr val="accent2"/>
          </a:solidFill>
        </p:grpSpPr>
        <p:sp>
          <p:nvSpPr>
            <p:cNvPr id="93" name="Rectangle 5">
              <a:extLst>
                <a:ext uri="{FF2B5EF4-FFF2-40B4-BE49-F238E27FC236}">
                  <a16:creationId xmlns:a16="http://schemas.microsoft.com/office/drawing/2014/main" xmlns="" id="{502F5A40-39B6-49A4-9792-508394E2418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20" y="1050"/>
              <a:ext cx="249" cy="77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4" name="Freeform 6">
              <a:extLst>
                <a:ext uri="{FF2B5EF4-FFF2-40B4-BE49-F238E27FC236}">
                  <a16:creationId xmlns:a16="http://schemas.microsoft.com/office/drawing/2014/main" xmlns="" id="{A8370DC7-EC4A-4407-BCE1-28241953C4E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39" y="1040"/>
              <a:ext cx="797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5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8" y="0"/>
                    <a:pt x="0" y="88"/>
                    <a:pt x="0" y="195"/>
                  </a:cubicBezTo>
                  <a:cubicBezTo>
                    <a:pt x="0" y="303"/>
                    <a:pt x="88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8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4" y="126"/>
                    <a:pt x="265" y="157"/>
                    <a:pt x="265" y="195"/>
                  </a:cubicBezTo>
                  <a:cubicBezTo>
                    <a:pt x="265" y="233"/>
                    <a:pt x="234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8" name="Freeform 7">
              <a:extLst>
                <a:ext uri="{FF2B5EF4-FFF2-40B4-BE49-F238E27FC236}">
                  <a16:creationId xmlns:a16="http://schemas.microsoft.com/office/drawing/2014/main" xmlns="" id="{FEE633DA-6FA0-437E-A509-39A9D5B03F0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3" y="2023"/>
              <a:ext cx="798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9" name="Freeform 8">
              <a:extLst>
                <a:ext uri="{FF2B5EF4-FFF2-40B4-BE49-F238E27FC236}">
                  <a16:creationId xmlns:a16="http://schemas.microsoft.com/office/drawing/2014/main" xmlns="" id="{EAEC4445-D5D7-4558-BF4B-96C61C2C764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448" y="2910"/>
              <a:ext cx="797" cy="798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2"/>
                    <a:pt x="87" y="390"/>
                    <a:pt x="195" y="390"/>
                  </a:cubicBezTo>
                  <a:cubicBezTo>
                    <a:pt x="303" y="390"/>
                    <a:pt x="390" y="302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0" name="Rectangle 9">
              <a:extLst>
                <a:ext uri="{FF2B5EF4-FFF2-40B4-BE49-F238E27FC236}">
                  <a16:creationId xmlns:a16="http://schemas.microsoft.com/office/drawing/2014/main" xmlns="" id="{BCDE32DB-19CA-48B6-9408-B2DDCF7CA80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03" y="2031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1" name="Rectangle 10">
              <a:extLst>
                <a:ext uri="{FF2B5EF4-FFF2-40B4-BE49-F238E27FC236}">
                  <a16:creationId xmlns:a16="http://schemas.microsoft.com/office/drawing/2014/main" xmlns="" id="{F149D2DD-1F22-4BB2-B6E4-82A9B3CCAC7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69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2" name="Rectangle 11">
              <a:extLst>
                <a:ext uri="{FF2B5EF4-FFF2-40B4-BE49-F238E27FC236}">
                  <a16:creationId xmlns:a16="http://schemas.microsoft.com/office/drawing/2014/main" xmlns="" id="{6E6C75FF-C731-441E-8579-4885D98F5F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96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3" name="Rectangle 12">
              <a:extLst>
                <a:ext uri="{FF2B5EF4-FFF2-40B4-BE49-F238E27FC236}">
                  <a16:creationId xmlns:a16="http://schemas.microsoft.com/office/drawing/2014/main" xmlns="" id="{96296F6B-B90C-404C-B4F3-4502D467A2D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1" y="2964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4" name="Freeform 13">
              <a:extLst>
                <a:ext uri="{FF2B5EF4-FFF2-40B4-BE49-F238E27FC236}">
                  <a16:creationId xmlns:a16="http://schemas.microsoft.com/office/drawing/2014/main" xmlns="" id="{DD9857A9-EBDB-438A-94F7-EC535A24C2C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13" y="2937"/>
              <a:ext cx="971" cy="830"/>
            </a:xfrm>
            <a:custGeom>
              <a:avLst/>
              <a:gdLst>
                <a:gd name="T0" fmla="*/ 236 w 475"/>
                <a:gd name="T1" fmla="*/ 62 h 406"/>
                <a:gd name="T2" fmla="*/ 254 w 475"/>
                <a:gd name="T3" fmla="*/ 42 h 406"/>
                <a:gd name="T4" fmla="*/ 384 w 475"/>
                <a:gd name="T5" fmla="*/ 17 h 406"/>
                <a:gd name="T6" fmla="*/ 468 w 475"/>
                <a:gd name="T7" fmla="*/ 119 h 406"/>
                <a:gd name="T8" fmla="*/ 428 w 475"/>
                <a:gd name="T9" fmla="*/ 235 h 406"/>
                <a:gd name="T10" fmla="*/ 368 w 475"/>
                <a:gd name="T11" fmla="*/ 294 h 406"/>
                <a:gd name="T12" fmla="*/ 286 w 475"/>
                <a:gd name="T13" fmla="*/ 376 h 406"/>
                <a:gd name="T14" fmla="*/ 182 w 475"/>
                <a:gd name="T15" fmla="*/ 376 h 406"/>
                <a:gd name="T16" fmla="*/ 41 w 475"/>
                <a:gd name="T17" fmla="*/ 234 h 406"/>
                <a:gd name="T18" fmla="*/ 0 w 475"/>
                <a:gd name="T19" fmla="*/ 137 h 406"/>
                <a:gd name="T20" fmla="*/ 107 w 475"/>
                <a:gd name="T21" fmla="*/ 11 h 406"/>
                <a:gd name="T22" fmla="*/ 223 w 475"/>
                <a:gd name="T23" fmla="*/ 48 h 406"/>
                <a:gd name="T24" fmla="*/ 236 w 475"/>
                <a:gd name="T25" fmla="*/ 6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5" h="406">
                  <a:moveTo>
                    <a:pt x="236" y="62"/>
                  </a:moveTo>
                  <a:cubicBezTo>
                    <a:pt x="242" y="55"/>
                    <a:pt x="248" y="47"/>
                    <a:pt x="254" y="42"/>
                  </a:cubicBezTo>
                  <a:cubicBezTo>
                    <a:pt x="292" y="9"/>
                    <a:pt x="336" y="0"/>
                    <a:pt x="384" y="17"/>
                  </a:cubicBezTo>
                  <a:cubicBezTo>
                    <a:pt x="431" y="34"/>
                    <a:pt x="460" y="69"/>
                    <a:pt x="468" y="119"/>
                  </a:cubicBezTo>
                  <a:cubicBezTo>
                    <a:pt x="475" y="164"/>
                    <a:pt x="461" y="203"/>
                    <a:pt x="428" y="235"/>
                  </a:cubicBezTo>
                  <a:cubicBezTo>
                    <a:pt x="408" y="254"/>
                    <a:pt x="388" y="274"/>
                    <a:pt x="368" y="294"/>
                  </a:cubicBezTo>
                  <a:cubicBezTo>
                    <a:pt x="341" y="321"/>
                    <a:pt x="314" y="349"/>
                    <a:pt x="286" y="376"/>
                  </a:cubicBezTo>
                  <a:cubicBezTo>
                    <a:pt x="256" y="406"/>
                    <a:pt x="212" y="406"/>
                    <a:pt x="182" y="376"/>
                  </a:cubicBezTo>
                  <a:cubicBezTo>
                    <a:pt x="135" y="329"/>
                    <a:pt x="88" y="281"/>
                    <a:pt x="41" y="234"/>
                  </a:cubicBezTo>
                  <a:cubicBezTo>
                    <a:pt x="14" y="207"/>
                    <a:pt x="0" y="175"/>
                    <a:pt x="0" y="137"/>
                  </a:cubicBezTo>
                  <a:cubicBezTo>
                    <a:pt x="0" y="76"/>
                    <a:pt x="47" y="21"/>
                    <a:pt x="107" y="11"/>
                  </a:cubicBezTo>
                  <a:cubicBezTo>
                    <a:pt x="152" y="4"/>
                    <a:pt x="191" y="17"/>
                    <a:pt x="223" y="48"/>
                  </a:cubicBezTo>
                  <a:cubicBezTo>
                    <a:pt x="227" y="52"/>
                    <a:pt x="231" y="56"/>
                    <a:pt x="236" y="62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5" name="Freeform 14">
              <a:extLst>
                <a:ext uri="{FF2B5EF4-FFF2-40B4-BE49-F238E27FC236}">
                  <a16:creationId xmlns:a16="http://schemas.microsoft.com/office/drawing/2014/main" xmlns="" id="{1A7D09A1-CC1E-46E3-86CE-58AF4C197C9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77" y="1023"/>
              <a:ext cx="973" cy="830"/>
            </a:xfrm>
            <a:custGeom>
              <a:avLst/>
              <a:gdLst>
                <a:gd name="T0" fmla="*/ 236 w 476"/>
                <a:gd name="T1" fmla="*/ 61 h 406"/>
                <a:gd name="T2" fmla="*/ 254 w 476"/>
                <a:gd name="T3" fmla="*/ 41 h 406"/>
                <a:gd name="T4" fmla="*/ 384 w 476"/>
                <a:gd name="T5" fmla="*/ 17 h 406"/>
                <a:gd name="T6" fmla="*/ 468 w 476"/>
                <a:gd name="T7" fmla="*/ 118 h 406"/>
                <a:gd name="T8" fmla="*/ 429 w 476"/>
                <a:gd name="T9" fmla="*/ 234 h 406"/>
                <a:gd name="T10" fmla="*/ 369 w 476"/>
                <a:gd name="T11" fmla="*/ 294 h 406"/>
                <a:gd name="T12" fmla="*/ 287 w 476"/>
                <a:gd name="T13" fmla="*/ 376 h 406"/>
                <a:gd name="T14" fmla="*/ 182 w 476"/>
                <a:gd name="T15" fmla="*/ 376 h 406"/>
                <a:gd name="T16" fmla="*/ 41 w 476"/>
                <a:gd name="T17" fmla="*/ 233 h 406"/>
                <a:gd name="T18" fmla="*/ 0 w 476"/>
                <a:gd name="T19" fmla="*/ 136 h 406"/>
                <a:gd name="T20" fmla="*/ 108 w 476"/>
                <a:gd name="T21" fmla="*/ 11 h 406"/>
                <a:gd name="T22" fmla="*/ 224 w 476"/>
                <a:gd name="T23" fmla="*/ 48 h 406"/>
                <a:gd name="T24" fmla="*/ 236 w 476"/>
                <a:gd name="T25" fmla="*/ 61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6" h="406">
                  <a:moveTo>
                    <a:pt x="236" y="61"/>
                  </a:moveTo>
                  <a:cubicBezTo>
                    <a:pt x="243" y="54"/>
                    <a:pt x="248" y="47"/>
                    <a:pt x="254" y="41"/>
                  </a:cubicBezTo>
                  <a:cubicBezTo>
                    <a:pt x="293" y="9"/>
                    <a:pt x="337" y="0"/>
                    <a:pt x="384" y="17"/>
                  </a:cubicBezTo>
                  <a:cubicBezTo>
                    <a:pt x="432" y="34"/>
                    <a:pt x="460" y="69"/>
                    <a:pt x="468" y="118"/>
                  </a:cubicBezTo>
                  <a:cubicBezTo>
                    <a:pt x="476" y="164"/>
                    <a:pt x="461" y="202"/>
                    <a:pt x="429" y="234"/>
                  </a:cubicBezTo>
                  <a:cubicBezTo>
                    <a:pt x="409" y="254"/>
                    <a:pt x="389" y="274"/>
                    <a:pt x="369" y="294"/>
                  </a:cubicBezTo>
                  <a:cubicBezTo>
                    <a:pt x="341" y="321"/>
                    <a:pt x="314" y="348"/>
                    <a:pt x="287" y="376"/>
                  </a:cubicBezTo>
                  <a:cubicBezTo>
                    <a:pt x="256" y="406"/>
                    <a:pt x="213" y="406"/>
                    <a:pt x="182" y="376"/>
                  </a:cubicBezTo>
                  <a:cubicBezTo>
                    <a:pt x="135" y="328"/>
                    <a:pt x="88" y="281"/>
                    <a:pt x="41" y="233"/>
                  </a:cubicBezTo>
                  <a:cubicBezTo>
                    <a:pt x="14" y="207"/>
                    <a:pt x="0" y="174"/>
                    <a:pt x="0" y="136"/>
                  </a:cubicBezTo>
                  <a:cubicBezTo>
                    <a:pt x="1" y="75"/>
                    <a:pt x="48" y="20"/>
                    <a:pt x="108" y="11"/>
                  </a:cubicBezTo>
                  <a:cubicBezTo>
                    <a:pt x="153" y="4"/>
                    <a:pt x="191" y="16"/>
                    <a:pt x="224" y="48"/>
                  </a:cubicBezTo>
                  <a:cubicBezTo>
                    <a:pt x="227" y="52"/>
                    <a:pt x="231" y="56"/>
                    <a:pt x="236" y="61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6" name="Rectangle 15">
              <a:extLst>
                <a:ext uri="{FF2B5EF4-FFF2-40B4-BE49-F238E27FC236}">
                  <a16:creationId xmlns:a16="http://schemas.microsoft.com/office/drawing/2014/main" xmlns="" id="{03AF93C1-ECB9-4F33-A0EF-ECA9AF6311E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536" y="567"/>
              <a:ext cx="249" cy="39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07" name="Freeform 16">
              <a:extLst>
                <a:ext uri="{FF2B5EF4-FFF2-40B4-BE49-F238E27FC236}">
                  <a16:creationId xmlns:a16="http://schemas.microsoft.com/office/drawing/2014/main" xmlns="" id="{0B6B0F28-94AE-4CEF-A1FF-25708094FB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5" y="567"/>
              <a:ext cx="797" cy="401"/>
            </a:xfrm>
            <a:custGeom>
              <a:avLst/>
              <a:gdLst>
                <a:gd name="T0" fmla="*/ 264 w 390"/>
                <a:gd name="T1" fmla="*/ 0 h 196"/>
                <a:gd name="T2" fmla="*/ 195 w 390"/>
                <a:gd name="T3" fmla="*/ 70 h 196"/>
                <a:gd name="T4" fmla="*/ 126 w 390"/>
                <a:gd name="T5" fmla="*/ 0 h 196"/>
                <a:gd name="T6" fmla="*/ 126 w 390"/>
                <a:gd name="T7" fmla="*/ 0 h 196"/>
                <a:gd name="T8" fmla="*/ 0 w 390"/>
                <a:gd name="T9" fmla="*/ 0 h 196"/>
                <a:gd name="T10" fmla="*/ 0 w 390"/>
                <a:gd name="T11" fmla="*/ 0 h 196"/>
                <a:gd name="T12" fmla="*/ 195 w 390"/>
                <a:gd name="T13" fmla="*/ 196 h 196"/>
                <a:gd name="T14" fmla="*/ 390 w 390"/>
                <a:gd name="T15" fmla="*/ 0 h 196"/>
                <a:gd name="T16" fmla="*/ 390 w 390"/>
                <a:gd name="T17" fmla="*/ 0 h 196"/>
                <a:gd name="T18" fmla="*/ 264 w 390"/>
                <a:gd name="T19" fmla="*/ 0 h 196"/>
                <a:gd name="T20" fmla="*/ 264 w 390"/>
                <a:gd name="T2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0" h="196">
                  <a:moveTo>
                    <a:pt x="264" y="0"/>
                  </a:moveTo>
                  <a:cubicBezTo>
                    <a:pt x="264" y="39"/>
                    <a:pt x="233" y="70"/>
                    <a:pt x="195" y="70"/>
                  </a:cubicBezTo>
                  <a:cubicBezTo>
                    <a:pt x="157" y="70"/>
                    <a:pt x="126" y="39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8"/>
                    <a:pt x="88" y="196"/>
                    <a:pt x="195" y="196"/>
                  </a:cubicBezTo>
                  <a:cubicBezTo>
                    <a:pt x="303" y="196"/>
                    <a:pt x="390" y="108"/>
                    <a:pt x="390" y="0"/>
                  </a:cubicBezTo>
                  <a:cubicBezTo>
                    <a:pt x="390" y="0"/>
                    <a:pt x="390" y="0"/>
                    <a:pt x="390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64" y="0"/>
                    <a:pt x="264" y="0"/>
                    <a:pt x="26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8" name="Freeform 17">
              <a:extLst>
                <a:ext uri="{FF2B5EF4-FFF2-40B4-BE49-F238E27FC236}">
                  <a16:creationId xmlns:a16="http://schemas.microsoft.com/office/drawing/2014/main" xmlns="" id="{B1A410B7-7BA0-4961-94C3-E53DB6D549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33" y="2023"/>
              <a:ext cx="399" cy="797"/>
            </a:xfrm>
            <a:custGeom>
              <a:avLst/>
              <a:gdLst>
                <a:gd name="T0" fmla="*/ 126 w 195"/>
                <a:gd name="T1" fmla="*/ 195 h 390"/>
                <a:gd name="T2" fmla="*/ 195 w 195"/>
                <a:gd name="T3" fmla="*/ 126 h 390"/>
                <a:gd name="T4" fmla="*/ 195 w 195"/>
                <a:gd name="T5" fmla="*/ 0 h 390"/>
                <a:gd name="T6" fmla="*/ 0 w 195"/>
                <a:gd name="T7" fmla="*/ 195 h 390"/>
                <a:gd name="T8" fmla="*/ 195 w 195"/>
                <a:gd name="T9" fmla="*/ 390 h 390"/>
                <a:gd name="T10" fmla="*/ 195 w 195"/>
                <a:gd name="T11" fmla="*/ 264 h 390"/>
                <a:gd name="T12" fmla="*/ 126 w 195"/>
                <a:gd name="T13" fmla="*/ 19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5" h="390">
                  <a:moveTo>
                    <a:pt x="126" y="195"/>
                  </a:moveTo>
                  <a:cubicBezTo>
                    <a:pt x="126" y="157"/>
                    <a:pt x="157" y="126"/>
                    <a:pt x="195" y="126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195" y="264"/>
                    <a:pt x="195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:a16="http://schemas.microsoft.com/office/drawing/2014/main" xmlns="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:a16="http://schemas.microsoft.com/office/drawing/2014/main" xmlns="" id="{08482EB0-9139-4922-BCAF-84CAE7F65E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109" name="Group 108">
            <a:extLst>
              <a:ext uri="{FF2B5EF4-FFF2-40B4-BE49-F238E27FC236}">
                <a16:creationId xmlns:a16="http://schemas.microsoft.com/office/drawing/2014/main" xmlns="" id="{ECF17F6D-5931-49BC-ABD5-798C5BE7F6B8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10" name="Group 21">
              <a:extLst>
                <a:ext uri="{FF2B5EF4-FFF2-40B4-BE49-F238E27FC236}">
                  <a16:creationId xmlns:a16="http://schemas.microsoft.com/office/drawing/2014/main" xmlns="" id="{EEE9C6BB-1C3E-42F5-8E96-05F309935B4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3" name="Line 22">
                <a:extLst>
                  <a:ext uri="{FF2B5EF4-FFF2-40B4-BE49-F238E27FC236}">
                    <a16:creationId xmlns:a16="http://schemas.microsoft.com/office/drawing/2014/main" xmlns="" id="{19B09C04-3B31-4D56-9E01-5D9D60773D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3">
                <a:extLst>
                  <a:ext uri="{FF2B5EF4-FFF2-40B4-BE49-F238E27FC236}">
                    <a16:creationId xmlns:a16="http://schemas.microsoft.com/office/drawing/2014/main" xmlns="" id="{A7835953-222F-44F3-A090-CC2AAFE973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24">
                <a:extLst>
                  <a:ext uri="{FF2B5EF4-FFF2-40B4-BE49-F238E27FC236}">
                    <a16:creationId xmlns:a16="http://schemas.microsoft.com/office/drawing/2014/main" xmlns="" id="{3E390018-E952-4592-A8C3-2F291511F3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25">
                <a:extLst>
                  <a:ext uri="{FF2B5EF4-FFF2-40B4-BE49-F238E27FC236}">
                    <a16:creationId xmlns:a16="http://schemas.microsoft.com/office/drawing/2014/main" xmlns="" id="{B5A45C0E-9171-4EDD-B264-4932D8BA5F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26">
                <a:extLst>
                  <a:ext uri="{FF2B5EF4-FFF2-40B4-BE49-F238E27FC236}">
                    <a16:creationId xmlns:a16="http://schemas.microsoft.com/office/drawing/2014/main" xmlns="" id="{884DF174-FFDC-4790-8D1F-6AE6B5DFFE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27">
                <a:extLst>
                  <a:ext uri="{FF2B5EF4-FFF2-40B4-BE49-F238E27FC236}">
                    <a16:creationId xmlns:a16="http://schemas.microsoft.com/office/drawing/2014/main" xmlns="" id="{41F15CEE-AD65-480C-BD91-8ED2E50C4A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28">
                <a:extLst>
                  <a:ext uri="{FF2B5EF4-FFF2-40B4-BE49-F238E27FC236}">
                    <a16:creationId xmlns:a16="http://schemas.microsoft.com/office/drawing/2014/main" xmlns="" id="{D9B01717-74F7-4A0D-A9A2-CF065D2DAC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1">
                <a:extLst>
                  <a:ext uri="{FF2B5EF4-FFF2-40B4-BE49-F238E27FC236}">
                    <a16:creationId xmlns:a16="http://schemas.microsoft.com/office/drawing/2014/main" xmlns="" id="{465F8803-069A-4B59-8CAE-5B75C3AAA0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2">
                <a:extLst>
                  <a:ext uri="{FF2B5EF4-FFF2-40B4-BE49-F238E27FC236}">
                    <a16:creationId xmlns:a16="http://schemas.microsoft.com/office/drawing/2014/main" xmlns="" id="{21F4C0F0-8A25-496C-B18A-DD6CC64B2E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3">
                <a:extLst>
                  <a:ext uri="{FF2B5EF4-FFF2-40B4-BE49-F238E27FC236}">
                    <a16:creationId xmlns:a16="http://schemas.microsoft.com/office/drawing/2014/main" xmlns="" id="{9B7F9271-BAFD-4A72-84AD-C524FEED23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4">
                <a:extLst>
                  <a:ext uri="{FF2B5EF4-FFF2-40B4-BE49-F238E27FC236}">
                    <a16:creationId xmlns:a16="http://schemas.microsoft.com/office/drawing/2014/main" xmlns="" id="{0A366D8D-BE11-497F-91AF-995BC4140D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35">
                <a:extLst>
                  <a:ext uri="{FF2B5EF4-FFF2-40B4-BE49-F238E27FC236}">
                    <a16:creationId xmlns:a16="http://schemas.microsoft.com/office/drawing/2014/main" xmlns="" id="{B2955429-F6E4-4C19-99E1-F91E7CBF54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6">
                <a:extLst>
                  <a:ext uri="{FF2B5EF4-FFF2-40B4-BE49-F238E27FC236}">
                    <a16:creationId xmlns:a16="http://schemas.microsoft.com/office/drawing/2014/main" xmlns="" id="{48591823-5CB4-4B9C-B30C-654B39A0A3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37">
                <a:extLst>
                  <a:ext uri="{FF2B5EF4-FFF2-40B4-BE49-F238E27FC236}">
                    <a16:creationId xmlns:a16="http://schemas.microsoft.com/office/drawing/2014/main" xmlns="" id="{2AFFBD92-62C5-474B-8E44-666E9A15F2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38">
                <a:extLst>
                  <a:ext uri="{FF2B5EF4-FFF2-40B4-BE49-F238E27FC236}">
                    <a16:creationId xmlns:a16="http://schemas.microsoft.com/office/drawing/2014/main" xmlns="" id="{DE9350F7-6F92-401E-B755-59FCF91D86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38">
                <a:extLst>
                  <a:ext uri="{FF2B5EF4-FFF2-40B4-BE49-F238E27FC236}">
                    <a16:creationId xmlns:a16="http://schemas.microsoft.com/office/drawing/2014/main" xmlns="" id="{8F02C3CB-01F7-46AE-BC2F-0B2ADCD04C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1" name="Group 21">
              <a:extLst>
                <a:ext uri="{FF2B5EF4-FFF2-40B4-BE49-F238E27FC236}">
                  <a16:creationId xmlns:a16="http://schemas.microsoft.com/office/drawing/2014/main" xmlns="" id="{82763477-72CC-4DAC-A2D5-3E8B76FA146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7" name="Line 22">
                <a:extLst>
                  <a:ext uri="{FF2B5EF4-FFF2-40B4-BE49-F238E27FC236}">
                    <a16:creationId xmlns:a16="http://schemas.microsoft.com/office/drawing/2014/main" xmlns="" id="{639C64DD-E1B7-4E48-8EAB-E31DF16DCF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3">
                <a:extLst>
                  <a:ext uri="{FF2B5EF4-FFF2-40B4-BE49-F238E27FC236}">
                    <a16:creationId xmlns:a16="http://schemas.microsoft.com/office/drawing/2014/main" xmlns="" id="{BEAD214D-4B0C-42CD-89C2-58B8D06200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4">
                <a:extLst>
                  <a:ext uri="{FF2B5EF4-FFF2-40B4-BE49-F238E27FC236}">
                    <a16:creationId xmlns:a16="http://schemas.microsoft.com/office/drawing/2014/main" xmlns="" id="{4CA26D95-D173-4217-8E44-58BB6096B0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5">
                <a:extLst>
                  <a:ext uri="{FF2B5EF4-FFF2-40B4-BE49-F238E27FC236}">
                    <a16:creationId xmlns:a16="http://schemas.microsoft.com/office/drawing/2014/main" xmlns="" id="{0B9F06CD-CBB0-482C-AC7F-E1A34C4D14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6">
                <a:extLst>
                  <a:ext uri="{FF2B5EF4-FFF2-40B4-BE49-F238E27FC236}">
                    <a16:creationId xmlns:a16="http://schemas.microsoft.com/office/drawing/2014/main" xmlns="" id="{7C1900F5-CAB5-44A7-80C6-1795D298BA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7">
                <a:extLst>
                  <a:ext uri="{FF2B5EF4-FFF2-40B4-BE49-F238E27FC236}">
                    <a16:creationId xmlns:a16="http://schemas.microsoft.com/office/drawing/2014/main" xmlns="" id="{FA6AB300-72C8-44BC-A3C3-1966B6645F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8">
                <a:extLst>
                  <a:ext uri="{FF2B5EF4-FFF2-40B4-BE49-F238E27FC236}">
                    <a16:creationId xmlns:a16="http://schemas.microsoft.com/office/drawing/2014/main" xmlns="" id="{AF521F33-0EEC-454D-A275-0073C6297B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1">
                <a:extLst>
                  <a:ext uri="{FF2B5EF4-FFF2-40B4-BE49-F238E27FC236}">
                    <a16:creationId xmlns:a16="http://schemas.microsoft.com/office/drawing/2014/main" xmlns="" id="{BBD4F051-B794-4C05-9877-3726810735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2">
                <a:extLst>
                  <a:ext uri="{FF2B5EF4-FFF2-40B4-BE49-F238E27FC236}">
                    <a16:creationId xmlns:a16="http://schemas.microsoft.com/office/drawing/2014/main" xmlns="" id="{6A427BBF-CD82-40BC-9E7D-FFCC61809F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3">
                <a:extLst>
                  <a:ext uri="{FF2B5EF4-FFF2-40B4-BE49-F238E27FC236}">
                    <a16:creationId xmlns:a16="http://schemas.microsoft.com/office/drawing/2014/main" xmlns="" id="{441E4512-A0BD-4CAA-AFB8-9AFDCB2DFE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4">
                <a:extLst>
                  <a:ext uri="{FF2B5EF4-FFF2-40B4-BE49-F238E27FC236}">
                    <a16:creationId xmlns:a16="http://schemas.microsoft.com/office/drawing/2014/main" xmlns="" id="{6297CE35-D1FB-47BE-8403-FC26BDE22D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5">
                <a:extLst>
                  <a:ext uri="{FF2B5EF4-FFF2-40B4-BE49-F238E27FC236}">
                    <a16:creationId xmlns:a16="http://schemas.microsoft.com/office/drawing/2014/main" xmlns="" id="{1553ED5B-C332-475C-A69E-4932E240A2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6">
                <a:extLst>
                  <a:ext uri="{FF2B5EF4-FFF2-40B4-BE49-F238E27FC236}">
                    <a16:creationId xmlns:a16="http://schemas.microsoft.com/office/drawing/2014/main" xmlns="" id="{AF6465F0-2354-4FCE-9465-23EAC096E3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7">
                <a:extLst>
                  <a:ext uri="{FF2B5EF4-FFF2-40B4-BE49-F238E27FC236}">
                    <a16:creationId xmlns:a16="http://schemas.microsoft.com/office/drawing/2014/main" xmlns="" id="{FCDC703C-DDFB-47E0-9A08-3B3A788A22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8">
                <a:extLst>
                  <a:ext uri="{FF2B5EF4-FFF2-40B4-BE49-F238E27FC236}">
                    <a16:creationId xmlns:a16="http://schemas.microsoft.com/office/drawing/2014/main" xmlns="" id="{F21C7BCB-FD94-44EE-8BCC-F8AFFCCCE6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8">
                <a:extLst>
                  <a:ext uri="{FF2B5EF4-FFF2-40B4-BE49-F238E27FC236}">
                    <a16:creationId xmlns:a16="http://schemas.microsoft.com/office/drawing/2014/main" xmlns="" id="{078453AE-09F2-42A4-B62B-4E326E6A70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2" name="Group 41">
              <a:extLst>
                <a:ext uri="{FF2B5EF4-FFF2-40B4-BE49-F238E27FC236}">
                  <a16:creationId xmlns:a16="http://schemas.microsoft.com/office/drawing/2014/main" xmlns="" id="{E6417C23-4F27-4820-8884-A2D2F9F9B07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41" name="Line 42">
                <a:extLst>
                  <a:ext uri="{FF2B5EF4-FFF2-40B4-BE49-F238E27FC236}">
                    <a16:creationId xmlns:a16="http://schemas.microsoft.com/office/drawing/2014/main" xmlns="" id="{F59FDBB2-712E-40C9-8A6F-71751AAA74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3">
                <a:extLst>
                  <a:ext uri="{FF2B5EF4-FFF2-40B4-BE49-F238E27FC236}">
                    <a16:creationId xmlns:a16="http://schemas.microsoft.com/office/drawing/2014/main" xmlns="" id="{93C3070D-5C10-430D-816B-6E7D375CE0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4">
                <a:extLst>
                  <a:ext uri="{FF2B5EF4-FFF2-40B4-BE49-F238E27FC236}">
                    <a16:creationId xmlns:a16="http://schemas.microsoft.com/office/drawing/2014/main" xmlns="" id="{E336763C-B51A-42D8-A6BC-FE69B7174A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4" name="Line 45">
                <a:extLst>
                  <a:ext uri="{FF2B5EF4-FFF2-40B4-BE49-F238E27FC236}">
                    <a16:creationId xmlns:a16="http://schemas.microsoft.com/office/drawing/2014/main" xmlns="" id="{AF6BEE48-4CCD-4555-A9F8-75AC9AB6B8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46">
                <a:extLst>
                  <a:ext uri="{FF2B5EF4-FFF2-40B4-BE49-F238E27FC236}">
                    <a16:creationId xmlns:a16="http://schemas.microsoft.com/office/drawing/2014/main" xmlns="" id="{012C1020-5CB5-4BF2-8E58-54D6C6C105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47">
                <a:extLst>
                  <a:ext uri="{FF2B5EF4-FFF2-40B4-BE49-F238E27FC236}">
                    <a16:creationId xmlns:a16="http://schemas.microsoft.com/office/drawing/2014/main" xmlns="" id="{41247C11-782F-40B4-BE29-07820DF678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48">
                <a:extLst>
                  <a:ext uri="{FF2B5EF4-FFF2-40B4-BE49-F238E27FC236}">
                    <a16:creationId xmlns:a16="http://schemas.microsoft.com/office/drawing/2014/main" xmlns="" id="{BE530F86-997C-4EC3-BF34-D3348D3DDE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49">
                <a:extLst>
                  <a:ext uri="{FF2B5EF4-FFF2-40B4-BE49-F238E27FC236}">
                    <a16:creationId xmlns:a16="http://schemas.microsoft.com/office/drawing/2014/main" xmlns="" id="{F6BACAA6-C5F1-4EC3-B6FA-E20124B18D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0">
                <a:extLst>
                  <a:ext uri="{FF2B5EF4-FFF2-40B4-BE49-F238E27FC236}">
                    <a16:creationId xmlns:a16="http://schemas.microsoft.com/office/drawing/2014/main" xmlns="" id="{66061E86-9B72-4B26-8974-823831B0F6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1">
                <a:extLst>
                  <a:ext uri="{FF2B5EF4-FFF2-40B4-BE49-F238E27FC236}">
                    <a16:creationId xmlns:a16="http://schemas.microsoft.com/office/drawing/2014/main" xmlns="" id="{E062D15B-54F9-4E3C-B484-120CA369F3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2">
                <a:extLst>
                  <a:ext uri="{FF2B5EF4-FFF2-40B4-BE49-F238E27FC236}">
                    <a16:creationId xmlns:a16="http://schemas.microsoft.com/office/drawing/2014/main" xmlns="" id="{43F9A442-6902-46D6-80D2-09D4F826C6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3">
                <a:extLst>
                  <a:ext uri="{FF2B5EF4-FFF2-40B4-BE49-F238E27FC236}">
                    <a16:creationId xmlns:a16="http://schemas.microsoft.com/office/drawing/2014/main" xmlns="" id="{95081BFA-ED61-4EEA-A3CE-A5CC523544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4">
                <a:extLst>
                  <a:ext uri="{FF2B5EF4-FFF2-40B4-BE49-F238E27FC236}">
                    <a16:creationId xmlns:a16="http://schemas.microsoft.com/office/drawing/2014/main" xmlns="" id="{60FEFE92-04A4-4E6E-9BA9-098A09C1FF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5">
                <a:extLst>
                  <a:ext uri="{FF2B5EF4-FFF2-40B4-BE49-F238E27FC236}">
                    <a16:creationId xmlns:a16="http://schemas.microsoft.com/office/drawing/2014/main" xmlns="" id="{4C40D6CA-E8D5-477D-886A-A0AF67624E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6">
                <a:extLst>
                  <a:ext uri="{FF2B5EF4-FFF2-40B4-BE49-F238E27FC236}">
                    <a16:creationId xmlns:a16="http://schemas.microsoft.com/office/drawing/2014/main" xmlns="" id="{1B9ACE39-A1AA-4335-B323-1EC56568E1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57">
                <a:extLst>
                  <a:ext uri="{FF2B5EF4-FFF2-40B4-BE49-F238E27FC236}">
                    <a16:creationId xmlns:a16="http://schemas.microsoft.com/office/drawing/2014/main" xmlns="" id="{43225B99-2015-4958-867E-A23BF0AC72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58">
                <a:extLst>
                  <a:ext uri="{FF2B5EF4-FFF2-40B4-BE49-F238E27FC236}">
                    <a16:creationId xmlns:a16="http://schemas.microsoft.com/office/drawing/2014/main" xmlns="" id="{D4E99EA5-B29B-4832-B73C-D06140918B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59">
                <a:extLst>
                  <a:ext uri="{FF2B5EF4-FFF2-40B4-BE49-F238E27FC236}">
                    <a16:creationId xmlns:a16="http://schemas.microsoft.com/office/drawing/2014/main" xmlns="" id="{1EC48C63-D352-4F08-8278-EBEFDD7F3E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0">
                <a:extLst>
                  <a:ext uri="{FF2B5EF4-FFF2-40B4-BE49-F238E27FC236}">
                    <a16:creationId xmlns:a16="http://schemas.microsoft.com/office/drawing/2014/main" xmlns="" id="{4A9EB88F-87E5-4874-B2F8-DBD4E27278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61">
                <a:extLst>
                  <a:ext uri="{FF2B5EF4-FFF2-40B4-BE49-F238E27FC236}">
                    <a16:creationId xmlns:a16="http://schemas.microsoft.com/office/drawing/2014/main" xmlns="" id="{A79A62FD-D328-4443-93C0-76936E07FC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62">
                <a:extLst>
                  <a:ext uri="{FF2B5EF4-FFF2-40B4-BE49-F238E27FC236}">
                    <a16:creationId xmlns:a16="http://schemas.microsoft.com/office/drawing/2014/main" xmlns="" id="{4DFBCCE4-2E7C-419E-94C1-377FEE9C5C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63">
                <a:extLst>
                  <a:ext uri="{FF2B5EF4-FFF2-40B4-BE49-F238E27FC236}">
                    <a16:creationId xmlns:a16="http://schemas.microsoft.com/office/drawing/2014/main" xmlns="" id="{670F1B54-A511-4953-8922-F5242EDC4C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64">
                <a:extLst>
                  <a:ext uri="{FF2B5EF4-FFF2-40B4-BE49-F238E27FC236}">
                    <a16:creationId xmlns:a16="http://schemas.microsoft.com/office/drawing/2014/main" xmlns="" id="{FF4D19E3-0250-4552-B3EE-536FA0F4F9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65">
                <a:extLst>
                  <a:ext uri="{FF2B5EF4-FFF2-40B4-BE49-F238E27FC236}">
                    <a16:creationId xmlns:a16="http://schemas.microsoft.com/office/drawing/2014/main" xmlns="" id="{4F85D21E-BAAE-4F04-A5F4-2DAB812766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44">
                <a:extLst>
                  <a:ext uri="{FF2B5EF4-FFF2-40B4-BE49-F238E27FC236}">
                    <a16:creationId xmlns:a16="http://schemas.microsoft.com/office/drawing/2014/main" xmlns="" id="{D0F87EF1-AB37-4E3D-AC40-8E4FF33314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6" name="Line 43">
                <a:extLst>
                  <a:ext uri="{FF2B5EF4-FFF2-40B4-BE49-F238E27FC236}">
                    <a16:creationId xmlns:a16="http://schemas.microsoft.com/office/drawing/2014/main" xmlns="" id="{295B4CC7-5F3A-45A1-8EB9-B1F9151E46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3" name="Group 41">
              <a:extLst>
                <a:ext uri="{FF2B5EF4-FFF2-40B4-BE49-F238E27FC236}">
                  <a16:creationId xmlns:a16="http://schemas.microsoft.com/office/drawing/2014/main" xmlns="" id="{EED6BA68-07C1-4A92-9366-BEE3284F022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4" name="Line 42">
                <a:extLst>
                  <a:ext uri="{FF2B5EF4-FFF2-40B4-BE49-F238E27FC236}">
                    <a16:creationId xmlns:a16="http://schemas.microsoft.com/office/drawing/2014/main" xmlns="" id="{4F0CDCCA-C514-442C-B335-6DD48FCD4A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3">
                <a:extLst>
                  <a:ext uri="{FF2B5EF4-FFF2-40B4-BE49-F238E27FC236}">
                    <a16:creationId xmlns:a16="http://schemas.microsoft.com/office/drawing/2014/main" xmlns="" id="{CAEEFFF8-2D7F-4681-A0DA-F0D021CAA1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4">
                <a:extLst>
                  <a:ext uri="{FF2B5EF4-FFF2-40B4-BE49-F238E27FC236}">
                    <a16:creationId xmlns:a16="http://schemas.microsoft.com/office/drawing/2014/main" xmlns="" id="{C4C856BF-79FB-48DB-9D69-C6B9D5EB2D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5">
                <a:extLst>
                  <a:ext uri="{FF2B5EF4-FFF2-40B4-BE49-F238E27FC236}">
                    <a16:creationId xmlns:a16="http://schemas.microsoft.com/office/drawing/2014/main" xmlns="" id="{033205A2-7C9E-49D0-8604-B6AB6009C9A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6">
                <a:extLst>
                  <a:ext uri="{FF2B5EF4-FFF2-40B4-BE49-F238E27FC236}">
                    <a16:creationId xmlns:a16="http://schemas.microsoft.com/office/drawing/2014/main" xmlns="" id="{60F8ED98-4556-4723-98FA-6FD66D3A9D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47">
                <a:extLst>
                  <a:ext uri="{FF2B5EF4-FFF2-40B4-BE49-F238E27FC236}">
                    <a16:creationId xmlns:a16="http://schemas.microsoft.com/office/drawing/2014/main" xmlns="" id="{DB0AEC9E-F5AD-4143-9346-AE43F1AB65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48">
                <a:extLst>
                  <a:ext uri="{FF2B5EF4-FFF2-40B4-BE49-F238E27FC236}">
                    <a16:creationId xmlns:a16="http://schemas.microsoft.com/office/drawing/2014/main" xmlns="" id="{CA4E6038-D0C5-4111-9C94-9339CBD0BF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49">
                <a:extLst>
                  <a:ext uri="{FF2B5EF4-FFF2-40B4-BE49-F238E27FC236}">
                    <a16:creationId xmlns:a16="http://schemas.microsoft.com/office/drawing/2014/main" xmlns="" id="{605F72C2-2796-499F-BACB-C14D414875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0">
                <a:extLst>
                  <a:ext uri="{FF2B5EF4-FFF2-40B4-BE49-F238E27FC236}">
                    <a16:creationId xmlns:a16="http://schemas.microsoft.com/office/drawing/2014/main" xmlns="" id="{D4BC14A7-F918-4605-ADD7-EFBC5BA0D9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1">
                <a:extLst>
                  <a:ext uri="{FF2B5EF4-FFF2-40B4-BE49-F238E27FC236}">
                    <a16:creationId xmlns:a16="http://schemas.microsoft.com/office/drawing/2014/main" xmlns="" id="{309AADB7-0A76-4EA2-A942-B0618C9DFE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2">
                <a:extLst>
                  <a:ext uri="{FF2B5EF4-FFF2-40B4-BE49-F238E27FC236}">
                    <a16:creationId xmlns:a16="http://schemas.microsoft.com/office/drawing/2014/main" xmlns="" id="{71F2B3BC-A340-449D-B3A4-996A1009EE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3">
                <a:extLst>
                  <a:ext uri="{FF2B5EF4-FFF2-40B4-BE49-F238E27FC236}">
                    <a16:creationId xmlns:a16="http://schemas.microsoft.com/office/drawing/2014/main" xmlns="" id="{C6B127D7-249C-45FA-97C3-15ACA1BDF6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4">
                <a:extLst>
                  <a:ext uri="{FF2B5EF4-FFF2-40B4-BE49-F238E27FC236}">
                    <a16:creationId xmlns:a16="http://schemas.microsoft.com/office/drawing/2014/main" xmlns="" id="{B0E62173-56FE-42D5-B703-8807C2F530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5">
                <a:extLst>
                  <a:ext uri="{FF2B5EF4-FFF2-40B4-BE49-F238E27FC236}">
                    <a16:creationId xmlns:a16="http://schemas.microsoft.com/office/drawing/2014/main" xmlns="" id="{EC17CC7D-0315-4138-BC93-1E8AAB89AD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6">
                <a:extLst>
                  <a:ext uri="{FF2B5EF4-FFF2-40B4-BE49-F238E27FC236}">
                    <a16:creationId xmlns:a16="http://schemas.microsoft.com/office/drawing/2014/main" xmlns="" id="{C7198645-5462-4E4B-AF90-79862A11D2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57">
                <a:extLst>
                  <a:ext uri="{FF2B5EF4-FFF2-40B4-BE49-F238E27FC236}">
                    <a16:creationId xmlns:a16="http://schemas.microsoft.com/office/drawing/2014/main" xmlns="" id="{FDFA61C8-8E7E-4877-B57C-34E5C12505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58">
                <a:extLst>
                  <a:ext uri="{FF2B5EF4-FFF2-40B4-BE49-F238E27FC236}">
                    <a16:creationId xmlns:a16="http://schemas.microsoft.com/office/drawing/2014/main" xmlns="" id="{74013CF3-0356-4A48-AE6E-DE7CF9225C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59">
                <a:extLst>
                  <a:ext uri="{FF2B5EF4-FFF2-40B4-BE49-F238E27FC236}">
                    <a16:creationId xmlns:a16="http://schemas.microsoft.com/office/drawing/2014/main" xmlns="" id="{C1BE21EF-9500-4B17-B15D-E608000827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0">
                <a:extLst>
                  <a:ext uri="{FF2B5EF4-FFF2-40B4-BE49-F238E27FC236}">
                    <a16:creationId xmlns:a16="http://schemas.microsoft.com/office/drawing/2014/main" xmlns="" id="{55CDF2B0-DC04-4BC9-8D26-24D497D987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61">
                <a:extLst>
                  <a:ext uri="{FF2B5EF4-FFF2-40B4-BE49-F238E27FC236}">
                    <a16:creationId xmlns:a16="http://schemas.microsoft.com/office/drawing/2014/main" xmlns="" id="{E5950B3A-4448-4FDB-8621-F951C1157C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62">
                <a:extLst>
                  <a:ext uri="{FF2B5EF4-FFF2-40B4-BE49-F238E27FC236}">
                    <a16:creationId xmlns:a16="http://schemas.microsoft.com/office/drawing/2014/main" xmlns="" id="{8F3C10AD-6616-4AAF-A64E-7441857E00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63">
                <a:extLst>
                  <a:ext uri="{FF2B5EF4-FFF2-40B4-BE49-F238E27FC236}">
                    <a16:creationId xmlns:a16="http://schemas.microsoft.com/office/drawing/2014/main" xmlns="" id="{423383F2-389B-4CE7-B5B8-9BDA8C76CF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64">
                <a:extLst>
                  <a:ext uri="{FF2B5EF4-FFF2-40B4-BE49-F238E27FC236}">
                    <a16:creationId xmlns:a16="http://schemas.microsoft.com/office/drawing/2014/main" xmlns="" id="{5D234D0C-468F-4E78-A300-B0AF1FD566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65">
                <a:extLst>
                  <a:ext uri="{FF2B5EF4-FFF2-40B4-BE49-F238E27FC236}">
                    <a16:creationId xmlns:a16="http://schemas.microsoft.com/office/drawing/2014/main" xmlns="" id="{AD544955-0FAE-4E99-96C2-356CD970E3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44">
                <a:extLst>
                  <a:ext uri="{FF2B5EF4-FFF2-40B4-BE49-F238E27FC236}">
                    <a16:creationId xmlns:a16="http://schemas.microsoft.com/office/drawing/2014/main" xmlns="" id="{E4E988BE-3603-428B-B0C4-3572DD1F61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3">
                <a:extLst>
                  <a:ext uri="{FF2B5EF4-FFF2-40B4-BE49-F238E27FC236}">
                    <a16:creationId xmlns:a16="http://schemas.microsoft.com/office/drawing/2014/main" xmlns="" id="{816E92E8-139A-4D97-AEB0-235F06768A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77778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80E636FD-53E9-4A49-88C0-B7402AC63AF0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xmlns="" id="{47F3AFB1-02AA-49BF-9100-B69C65C06B3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28" name="Line 22">
                <a:extLst>
                  <a:ext uri="{FF2B5EF4-FFF2-40B4-BE49-F238E27FC236}">
                    <a16:creationId xmlns:a16="http://schemas.microsoft.com/office/drawing/2014/main" xmlns="" id="{31190B64-16E0-44C1-A651-897DA3AAD3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" name="Line 23">
                <a:extLst>
                  <a:ext uri="{FF2B5EF4-FFF2-40B4-BE49-F238E27FC236}">
                    <a16:creationId xmlns:a16="http://schemas.microsoft.com/office/drawing/2014/main" xmlns="" id="{179528C7-3F1A-4537-90DB-D741ECA521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" name="Line 24">
                <a:extLst>
                  <a:ext uri="{FF2B5EF4-FFF2-40B4-BE49-F238E27FC236}">
                    <a16:creationId xmlns:a16="http://schemas.microsoft.com/office/drawing/2014/main" xmlns="" id="{20FAED15-1A41-4444-B2E6-481F384DC5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" name="Line 25">
                <a:extLst>
                  <a:ext uri="{FF2B5EF4-FFF2-40B4-BE49-F238E27FC236}">
                    <a16:creationId xmlns:a16="http://schemas.microsoft.com/office/drawing/2014/main" xmlns="" id="{4D1791B8-D010-4944-8AF1-A03A31216B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Line 26">
                <a:extLst>
                  <a:ext uri="{FF2B5EF4-FFF2-40B4-BE49-F238E27FC236}">
                    <a16:creationId xmlns:a16="http://schemas.microsoft.com/office/drawing/2014/main" xmlns="" id="{59994EFD-23D3-49B6-8C69-E2A04E5CBB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Line 27">
                <a:extLst>
                  <a:ext uri="{FF2B5EF4-FFF2-40B4-BE49-F238E27FC236}">
                    <a16:creationId xmlns:a16="http://schemas.microsoft.com/office/drawing/2014/main" xmlns="" id="{460B5A72-3268-40F4-8613-649EF286D5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" name="Line 28">
                <a:extLst>
                  <a:ext uri="{FF2B5EF4-FFF2-40B4-BE49-F238E27FC236}">
                    <a16:creationId xmlns:a16="http://schemas.microsoft.com/office/drawing/2014/main" xmlns="" id="{F401C7B2-BCB9-4B60-84B1-CFECE7BEEA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31">
                <a:extLst>
                  <a:ext uri="{FF2B5EF4-FFF2-40B4-BE49-F238E27FC236}">
                    <a16:creationId xmlns:a16="http://schemas.microsoft.com/office/drawing/2014/main" xmlns="" id="{D4494B2F-2226-4D1B-9037-63CC005ADF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32">
                <a:extLst>
                  <a:ext uri="{FF2B5EF4-FFF2-40B4-BE49-F238E27FC236}">
                    <a16:creationId xmlns:a16="http://schemas.microsoft.com/office/drawing/2014/main" xmlns="" id="{FE941D7B-056E-47B7-80E1-D4DCE59DF9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33">
                <a:extLst>
                  <a:ext uri="{FF2B5EF4-FFF2-40B4-BE49-F238E27FC236}">
                    <a16:creationId xmlns:a16="http://schemas.microsoft.com/office/drawing/2014/main" xmlns="" id="{D61F3051-3086-4C92-BE5B-3E0BD3E233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34">
                <a:extLst>
                  <a:ext uri="{FF2B5EF4-FFF2-40B4-BE49-F238E27FC236}">
                    <a16:creationId xmlns:a16="http://schemas.microsoft.com/office/drawing/2014/main" xmlns="" id="{DA5D2CCD-AC1A-4024-8F03-42D1E229C7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35">
                <a:extLst>
                  <a:ext uri="{FF2B5EF4-FFF2-40B4-BE49-F238E27FC236}">
                    <a16:creationId xmlns:a16="http://schemas.microsoft.com/office/drawing/2014/main" xmlns="" id="{2D1A4C11-2726-4965-9B26-E0D1E9719E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36">
                <a:extLst>
                  <a:ext uri="{FF2B5EF4-FFF2-40B4-BE49-F238E27FC236}">
                    <a16:creationId xmlns:a16="http://schemas.microsoft.com/office/drawing/2014/main" xmlns="" id="{176E11B1-6D87-4350-93FC-C0F85F7A41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37">
                <a:extLst>
                  <a:ext uri="{FF2B5EF4-FFF2-40B4-BE49-F238E27FC236}">
                    <a16:creationId xmlns:a16="http://schemas.microsoft.com/office/drawing/2014/main" xmlns="" id="{A37DD44D-F560-416A-90F2-D845D5FF44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38">
                <a:extLst>
                  <a:ext uri="{FF2B5EF4-FFF2-40B4-BE49-F238E27FC236}">
                    <a16:creationId xmlns:a16="http://schemas.microsoft.com/office/drawing/2014/main" xmlns="" id="{955E512B-E81E-4795-8D17-EC50328C26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Line 38">
                <a:extLst>
                  <a:ext uri="{FF2B5EF4-FFF2-40B4-BE49-F238E27FC236}">
                    <a16:creationId xmlns:a16="http://schemas.microsoft.com/office/drawing/2014/main" xmlns="" id="{2EBFD021-ED80-4FC5-BCBF-2375AC549A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64" name="Group 21">
              <a:extLst>
                <a:ext uri="{FF2B5EF4-FFF2-40B4-BE49-F238E27FC236}">
                  <a16:creationId xmlns:a16="http://schemas.microsoft.com/office/drawing/2014/main" xmlns="" id="{DDEF8996-3C57-4CAC-919C-41CBC995F74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65" name="Line 22">
                <a:extLst>
                  <a:ext uri="{FF2B5EF4-FFF2-40B4-BE49-F238E27FC236}">
                    <a16:creationId xmlns:a16="http://schemas.microsoft.com/office/drawing/2014/main" xmlns="" id="{B71331AF-8032-4A95-976B-EBB479B970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Line 23">
                <a:extLst>
                  <a:ext uri="{FF2B5EF4-FFF2-40B4-BE49-F238E27FC236}">
                    <a16:creationId xmlns:a16="http://schemas.microsoft.com/office/drawing/2014/main" xmlns="" id="{B1950064-4753-45E3-AE11-4D995AA493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Line 24">
                <a:extLst>
                  <a:ext uri="{FF2B5EF4-FFF2-40B4-BE49-F238E27FC236}">
                    <a16:creationId xmlns:a16="http://schemas.microsoft.com/office/drawing/2014/main" xmlns="" id="{830BE58F-8C30-4EE8-9554-5E7143179F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Line 25">
                <a:extLst>
                  <a:ext uri="{FF2B5EF4-FFF2-40B4-BE49-F238E27FC236}">
                    <a16:creationId xmlns:a16="http://schemas.microsoft.com/office/drawing/2014/main" xmlns="" id="{63A5376A-2B62-43CD-8325-BD3D5CFE37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Line 26">
                <a:extLst>
                  <a:ext uri="{FF2B5EF4-FFF2-40B4-BE49-F238E27FC236}">
                    <a16:creationId xmlns:a16="http://schemas.microsoft.com/office/drawing/2014/main" xmlns="" id="{C62053A9-03BC-4C65-852C-F1883FD10F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Line 27">
                <a:extLst>
                  <a:ext uri="{FF2B5EF4-FFF2-40B4-BE49-F238E27FC236}">
                    <a16:creationId xmlns:a16="http://schemas.microsoft.com/office/drawing/2014/main" xmlns="" id="{5F60C139-042D-4ECA-A041-61717229C6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Line 28">
                <a:extLst>
                  <a:ext uri="{FF2B5EF4-FFF2-40B4-BE49-F238E27FC236}">
                    <a16:creationId xmlns:a16="http://schemas.microsoft.com/office/drawing/2014/main" xmlns="" id="{F012147A-ADBA-41FA-AC0C-1DF4903739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Line 31">
                <a:extLst>
                  <a:ext uri="{FF2B5EF4-FFF2-40B4-BE49-F238E27FC236}">
                    <a16:creationId xmlns:a16="http://schemas.microsoft.com/office/drawing/2014/main" xmlns="" id="{3EB91134-05E9-42A7-80D0-F4BC8B0347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Line 32">
                <a:extLst>
                  <a:ext uri="{FF2B5EF4-FFF2-40B4-BE49-F238E27FC236}">
                    <a16:creationId xmlns:a16="http://schemas.microsoft.com/office/drawing/2014/main" xmlns="" id="{6495F0E1-1589-4CE5-83C6-EBB5909272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Line 33">
                <a:extLst>
                  <a:ext uri="{FF2B5EF4-FFF2-40B4-BE49-F238E27FC236}">
                    <a16:creationId xmlns:a16="http://schemas.microsoft.com/office/drawing/2014/main" xmlns="" id="{4B89E053-2E31-4A32-99EA-00A50291DB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Line 34">
                <a:extLst>
                  <a:ext uri="{FF2B5EF4-FFF2-40B4-BE49-F238E27FC236}">
                    <a16:creationId xmlns:a16="http://schemas.microsoft.com/office/drawing/2014/main" xmlns="" id="{2CD0418B-675D-4B7D-876B-F5418A36C3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Line 35">
                <a:extLst>
                  <a:ext uri="{FF2B5EF4-FFF2-40B4-BE49-F238E27FC236}">
                    <a16:creationId xmlns:a16="http://schemas.microsoft.com/office/drawing/2014/main" xmlns="" id="{2F90688A-4BA2-4AAA-A393-DB7605B004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Line 36">
                <a:extLst>
                  <a:ext uri="{FF2B5EF4-FFF2-40B4-BE49-F238E27FC236}">
                    <a16:creationId xmlns:a16="http://schemas.microsoft.com/office/drawing/2014/main" xmlns="" id="{75F56816-366E-4378-A6C7-2AE24CA0FD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Line 37">
                <a:extLst>
                  <a:ext uri="{FF2B5EF4-FFF2-40B4-BE49-F238E27FC236}">
                    <a16:creationId xmlns:a16="http://schemas.microsoft.com/office/drawing/2014/main" xmlns="" id="{9A5B939C-9459-43F3-AD32-302215B8DF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Line 38">
                <a:extLst>
                  <a:ext uri="{FF2B5EF4-FFF2-40B4-BE49-F238E27FC236}">
                    <a16:creationId xmlns:a16="http://schemas.microsoft.com/office/drawing/2014/main" xmlns="" id="{5740F70D-31F1-478F-BEF7-DDF41AB081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Line 38">
                <a:extLst>
                  <a:ext uri="{FF2B5EF4-FFF2-40B4-BE49-F238E27FC236}">
                    <a16:creationId xmlns:a16="http://schemas.microsoft.com/office/drawing/2014/main" xmlns="" id="{AEE14916-398C-4D32-AA6A-DB512A61FB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0" name="Group 41">
              <a:extLst>
                <a:ext uri="{FF2B5EF4-FFF2-40B4-BE49-F238E27FC236}">
                  <a16:creationId xmlns:a16="http://schemas.microsoft.com/office/drawing/2014/main" xmlns="" id="{8E9BFBB4-892F-4D93-90FC-4529DE73019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12" name="Line 42">
                <a:extLst>
                  <a:ext uri="{FF2B5EF4-FFF2-40B4-BE49-F238E27FC236}">
                    <a16:creationId xmlns:a16="http://schemas.microsoft.com/office/drawing/2014/main" xmlns="" id="{24E7223C-82C0-40E8-A1B9-306A01E41B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43">
                <a:extLst>
                  <a:ext uri="{FF2B5EF4-FFF2-40B4-BE49-F238E27FC236}">
                    <a16:creationId xmlns:a16="http://schemas.microsoft.com/office/drawing/2014/main" xmlns="" id="{43D85C25-1C6A-4B2F-8A0B-1A06FDADAB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44">
                <a:extLst>
                  <a:ext uri="{FF2B5EF4-FFF2-40B4-BE49-F238E27FC236}">
                    <a16:creationId xmlns:a16="http://schemas.microsoft.com/office/drawing/2014/main" xmlns="" id="{7C49A660-288E-4CE3-A304-26176C07C2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16" name="Line 45">
                <a:extLst>
                  <a:ext uri="{FF2B5EF4-FFF2-40B4-BE49-F238E27FC236}">
                    <a16:creationId xmlns:a16="http://schemas.microsoft.com/office/drawing/2014/main" xmlns="" id="{93251A17-A73C-4BC7-9F0D-3EA284BB5A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6">
                <a:extLst>
                  <a:ext uri="{FF2B5EF4-FFF2-40B4-BE49-F238E27FC236}">
                    <a16:creationId xmlns:a16="http://schemas.microsoft.com/office/drawing/2014/main" xmlns="" id="{50710734-E5A9-46C8-9060-23BD154F1F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47">
                <a:extLst>
                  <a:ext uri="{FF2B5EF4-FFF2-40B4-BE49-F238E27FC236}">
                    <a16:creationId xmlns:a16="http://schemas.microsoft.com/office/drawing/2014/main" xmlns="" id="{14D5F338-60C6-4807-A4FD-C9C5E34AF2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48">
                <a:extLst>
                  <a:ext uri="{FF2B5EF4-FFF2-40B4-BE49-F238E27FC236}">
                    <a16:creationId xmlns:a16="http://schemas.microsoft.com/office/drawing/2014/main" xmlns="" id="{C9303D67-52A3-453E-A5B9-E8577A2F10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49">
                <a:extLst>
                  <a:ext uri="{FF2B5EF4-FFF2-40B4-BE49-F238E27FC236}">
                    <a16:creationId xmlns:a16="http://schemas.microsoft.com/office/drawing/2014/main" xmlns="" id="{5B9CFF00-AA67-4DDC-9B7F-F7378AF9DF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0">
                <a:extLst>
                  <a:ext uri="{FF2B5EF4-FFF2-40B4-BE49-F238E27FC236}">
                    <a16:creationId xmlns:a16="http://schemas.microsoft.com/office/drawing/2014/main" xmlns="" id="{E09E55B3-A3DA-4FAD-8D79-51C2F9550E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1">
                <a:extLst>
                  <a:ext uri="{FF2B5EF4-FFF2-40B4-BE49-F238E27FC236}">
                    <a16:creationId xmlns:a16="http://schemas.microsoft.com/office/drawing/2014/main" xmlns="" id="{B3635AAC-A4AF-4172-936C-4FADB14698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2">
                <a:extLst>
                  <a:ext uri="{FF2B5EF4-FFF2-40B4-BE49-F238E27FC236}">
                    <a16:creationId xmlns:a16="http://schemas.microsoft.com/office/drawing/2014/main" xmlns="" id="{0D713687-3329-4871-87EC-45F037E94C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3">
                <a:extLst>
                  <a:ext uri="{FF2B5EF4-FFF2-40B4-BE49-F238E27FC236}">
                    <a16:creationId xmlns:a16="http://schemas.microsoft.com/office/drawing/2014/main" xmlns="" id="{F2A64604-C2AC-458B-9F25-DEDC4306A7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4">
                <a:extLst>
                  <a:ext uri="{FF2B5EF4-FFF2-40B4-BE49-F238E27FC236}">
                    <a16:creationId xmlns:a16="http://schemas.microsoft.com/office/drawing/2014/main" xmlns="" id="{8E69D990-6FED-47E5-81DB-CB8F08935D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Line 55">
                <a:extLst>
                  <a:ext uri="{FF2B5EF4-FFF2-40B4-BE49-F238E27FC236}">
                    <a16:creationId xmlns:a16="http://schemas.microsoft.com/office/drawing/2014/main" xmlns="" id="{266B2827-2303-46A4-A3BF-690D241C6E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Line 56">
                <a:extLst>
                  <a:ext uri="{FF2B5EF4-FFF2-40B4-BE49-F238E27FC236}">
                    <a16:creationId xmlns:a16="http://schemas.microsoft.com/office/drawing/2014/main" xmlns="" id="{8F622E06-0A37-4EB5-AF96-B45D59D6C0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" name="Line 57">
                <a:extLst>
                  <a:ext uri="{FF2B5EF4-FFF2-40B4-BE49-F238E27FC236}">
                    <a16:creationId xmlns:a16="http://schemas.microsoft.com/office/drawing/2014/main" xmlns="" id="{B3C2AE38-D0FA-4CDB-9B4F-1BEDF12D80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" name="Line 58">
                <a:extLst>
                  <a:ext uri="{FF2B5EF4-FFF2-40B4-BE49-F238E27FC236}">
                    <a16:creationId xmlns:a16="http://schemas.microsoft.com/office/drawing/2014/main" xmlns="" id="{27424051-CED5-467E-AE46-A9A5E67B96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" name="Line 59">
                <a:extLst>
                  <a:ext uri="{FF2B5EF4-FFF2-40B4-BE49-F238E27FC236}">
                    <a16:creationId xmlns:a16="http://schemas.microsoft.com/office/drawing/2014/main" xmlns="" id="{838B8700-584B-47C6-A627-380912E2D7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" name="Line 60">
                <a:extLst>
                  <a:ext uri="{FF2B5EF4-FFF2-40B4-BE49-F238E27FC236}">
                    <a16:creationId xmlns:a16="http://schemas.microsoft.com/office/drawing/2014/main" xmlns="" id="{063C3ACF-6868-4637-A99E-34E7528842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" name="Line 61">
                <a:extLst>
                  <a:ext uri="{FF2B5EF4-FFF2-40B4-BE49-F238E27FC236}">
                    <a16:creationId xmlns:a16="http://schemas.microsoft.com/office/drawing/2014/main" xmlns="" id="{383934EE-CFF2-4961-BC6E-58911C20C9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" name="Line 62">
                <a:extLst>
                  <a:ext uri="{FF2B5EF4-FFF2-40B4-BE49-F238E27FC236}">
                    <a16:creationId xmlns:a16="http://schemas.microsoft.com/office/drawing/2014/main" xmlns="" id="{948D9207-69A9-4B5B-9D86-BB46CAD803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" name="Line 63">
                <a:extLst>
                  <a:ext uri="{FF2B5EF4-FFF2-40B4-BE49-F238E27FC236}">
                    <a16:creationId xmlns:a16="http://schemas.microsoft.com/office/drawing/2014/main" xmlns="" id="{9ADD86DA-22B7-40E4-9CF6-8ADCEEC5E5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" name="Line 64">
                <a:extLst>
                  <a:ext uri="{FF2B5EF4-FFF2-40B4-BE49-F238E27FC236}">
                    <a16:creationId xmlns:a16="http://schemas.microsoft.com/office/drawing/2014/main" xmlns="" id="{B841BAF7-2F3F-4D78-B545-BFCAF89D50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" name="Line 65">
                <a:extLst>
                  <a:ext uri="{FF2B5EF4-FFF2-40B4-BE49-F238E27FC236}">
                    <a16:creationId xmlns:a16="http://schemas.microsoft.com/office/drawing/2014/main" xmlns="" id="{482848CE-B1FB-4B4D-AC2C-37E75D08EB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Line 44">
                <a:extLst>
                  <a:ext uri="{FF2B5EF4-FFF2-40B4-BE49-F238E27FC236}">
                    <a16:creationId xmlns:a16="http://schemas.microsoft.com/office/drawing/2014/main" xmlns="" id="{7D33C9C1-CD52-4E58-B5FE-37A14595E1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94" name="Line 43">
                <a:extLst>
                  <a:ext uri="{FF2B5EF4-FFF2-40B4-BE49-F238E27FC236}">
                    <a16:creationId xmlns:a16="http://schemas.microsoft.com/office/drawing/2014/main" xmlns="" id="{221A6BD8-8248-4EC6-B030-6AADEB2B87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28" name="Group 41">
              <a:extLst>
                <a:ext uri="{FF2B5EF4-FFF2-40B4-BE49-F238E27FC236}">
                  <a16:creationId xmlns:a16="http://schemas.microsoft.com/office/drawing/2014/main" xmlns="" id="{1F5B654D-DF3C-4AFC-97D5-5B3CC6F18BD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29" name="Line 42">
                <a:extLst>
                  <a:ext uri="{FF2B5EF4-FFF2-40B4-BE49-F238E27FC236}">
                    <a16:creationId xmlns:a16="http://schemas.microsoft.com/office/drawing/2014/main" xmlns="" id="{B351C226-2AA9-4AD2-ACD2-CD74544545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3">
                <a:extLst>
                  <a:ext uri="{FF2B5EF4-FFF2-40B4-BE49-F238E27FC236}">
                    <a16:creationId xmlns:a16="http://schemas.microsoft.com/office/drawing/2014/main" xmlns="" id="{9C306CAC-9608-4CB3-A89A-DC754AA08E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4">
                <a:extLst>
                  <a:ext uri="{FF2B5EF4-FFF2-40B4-BE49-F238E27FC236}">
                    <a16:creationId xmlns:a16="http://schemas.microsoft.com/office/drawing/2014/main" xmlns="" id="{DCD74373-81C9-44FE-A1B2-A2D54647ED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5">
                <a:extLst>
                  <a:ext uri="{FF2B5EF4-FFF2-40B4-BE49-F238E27FC236}">
                    <a16:creationId xmlns:a16="http://schemas.microsoft.com/office/drawing/2014/main" xmlns="" id="{51AC6178-EF92-45D3-981E-A43CCBB70D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6">
                <a:extLst>
                  <a:ext uri="{FF2B5EF4-FFF2-40B4-BE49-F238E27FC236}">
                    <a16:creationId xmlns:a16="http://schemas.microsoft.com/office/drawing/2014/main" xmlns="" id="{6D2C4614-4B9F-4E87-97D5-26C653C496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7">
                <a:extLst>
                  <a:ext uri="{FF2B5EF4-FFF2-40B4-BE49-F238E27FC236}">
                    <a16:creationId xmlns:a16="http://schemas.microsoft.com/office/drawing/2014/main" xmlns="" id="{05636BA0-75E0-4322-9ADC-F9DA8292F4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8">
                <a:extLst>
                  <a:ext uri="{FF2B5EF4-FFF2-40B4-BE49-F238E27FC236}">
                    <a16:creationId xmlns:a16="http://schemas.microsoft.com/office/drawing/2014/main" xmlns="" id="{6FA3826A-DB07-456C-BA54-17DCA3F80C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9">
                <a:extLst>
                  <a:ext uri="{FF2B5EF4-FFF2-40B4-BE49-F238E27FC236}">
                    <a16:creationId xmlns:a16="http://schemas.microsoft.com/office/drawing/2014/main" xmlns="" id="{EF0ABD31-6B31-4F7A-AF07-EB871455F2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0">
                <a:extLst>
                  <a:ext uri="{FF2B5EF4-FFF2-40B4-BE49-F238E27FC236}">
                    <a16:creationId xmlns:a16="http://schemas.microsoft.com/office/drawing/2014/main" xmlns="" id="{C3902728-58CB-47A4-96A1-5843F68409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1">
                <a:extLst>
                  <a:ext uri="{FF2B5EF4-FFF2-40B4-BE49-F238E27FC236}">
                    <a16:creationId xmlns:a16="http://schemas.microsoft.com/office/drawing/2014/main" xmlns="" id="{95EEDEC1-8FB7-40E4-BC5B-71BDD5F8C5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2">
                <a:extLst>
                  <a:ext uri="{FF2B5EF4-FFF2-40B4-BE49-F238E27FC236}">
                    <a16:creationId xmlns:a16="http://schemas.microsoft.com/office/drawing/2014/main" xmlns="" id="{4D84E908-2D60-477A-A8CB-64A38AE4AA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3">
                <a:extLst>
                  <a:ext uri="{FF2B5EF4-FFF2-40B4-BE49-F238E27FC236}">
                    <a16:creationId xmlns:a16="http://schemas.microsoft.com/office/drawing/2014/main" xmlns="" id="{F5942AF4-A754-4533-88E0-06B1A63BFE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4">
                <a:extLst>
                  <a:ext uri="{FF2B5EF4-FFF2-40B4-BE49-F238E27FC236}">
                    <a16:creationId xmlns:a16="http://schemas.microsoft.com/office/drawing/2014/main" xmlns="" id="{B160C71E-0580-49C5-840F-D7202F32CB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5">
                <a:extLst>
                  <a:ext uri="{FF2B5EF4-FFF2-40B4-BE49-F238E27FC236}">
                    <a16:creationId xmlns:a16="http://schemas.microsoft.com/office/drawing/2014/main" xmlns="" id="{28314F86-7F72-47B9-89CB-79E0C07907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6">
                <a:extLst>
                  <a:ext uri="{FF2B5EF4-FFF2-40B4-BE49-F238E27FC236}">
                    <a16:creationId xmlns:a16="http://schemas.microsoft.com/office/drawing/2014/main" xmlns="" id="{BA1211F9-AFAF-41A0-8C00-7E20BC3409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7">
                <a:extLst>
                  <a:ext uri="{FF2B5EF4-FFF2-40B4-BE49-F238E27FC236}">
                    <a16:creationId xmlns:a16="http://schemas.microsoft.com/office/drawing/2014/main" xmlns="" id="{E08A1477-CF5C-4D45-AC43-67048840F2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8">
                <a:extLst>
                  <a:ext uri="{FF2B5EF4-FFF2-40B4-BE49-F238E27FC236}">
                    <a16:creationId xmlns:a16="http://schemas.microsoft.com/office/drawing/2014/main" xmlns="" id="{B5C73C7F-4D86-46E5-AD7C-5EA268F365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9">
                <a:extLst>
                  <a:ext uri="{FF2B5EF4-FFF2-40B4-BE49-F238E27FC236}">
                    <a16:creationId xmlns:a16="http://schemas.microsoft.com/office/drawing/2014/main" xmlns="" id="{CE768960-77C0-41C2-A46C-BA16811832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0">
                <a:extLst>
                  <a:ext uri="{FF2B5EF4-FFF2-40B4-BE49-F238E27FC236}">
                    <a16:creationId xmlns:a16="http://schemas.microsoft.com/office/drawing/2014/main" xmlns="" id="{55343EB9-2937-4AC0-9A7D-59F327DD27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1">
                <a:extLst>
                  <a:ext uri="{FF2B5EF4-FFF2-40B4-BE49-F238E27FC236}">
                    <a16:creationId xmlns:a16="http://schemas.microsoft.com/office/drawing/2014/main" xmlns="" id="{07F57956-97F4-4144-A3BA-1B1ECC4F4D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2">
                <a:extLst>
                  <a:ext uri="{FF2B5EF4-FFF2-40B4-BE49-F238E27FC236}">
                    <a16:creationId xmlns:a16="http://schemas.microsoft.com/office/drawing/2014/main" xmlns="" id="{2F05E916-2925-4EF9-B558-A848867A0B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3">
                <a:extLst>
                  <a:ext uri="{FF2B5EF4-FFF2-40B4-BE49-F238E27FC236}">
                    <a16:creationId xmlns:a16="http://schemas.microsoft.com/office/drawing/2014/main" xmlns="" id="{82F65BAE-F9AE-4837-9DA4-9CF619EBF1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4">
                <a:extLst>
                  <a:ext uri="{FF2B5EF4-FFF2-40B4-BE49-F238E27FC236}">
                    <a16:creationId xmlns:a16="http://schemas.microsoft.com/office/drawing/2014/main" xmlns="" id="{C924245F-3318-46A3-8E5E-E6B613520E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5">
                <a:extLst>
                  <a:ext uri="{FF2B5EF4-FFF2-40B4-BE49-F238E27FC236}">
                    <a16:creationId xmlns:a16="http://schemas.microsoft.com/office/drawing/2014/main" xmlns="" id="{0F1404B4-C5EB-404E-AAF0-261AE702EC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Line 44">
                <a:extLst>
                  <a:ext uri="{FF2B5EF4-FFF2-40B4-BE49-F238E27FC236}">
                    <a16:creationId xmlns:a16="http://schemas.microsoft.com/office/drawing/2014/main" xmlns="" id="{29E12920-6D8C-4EFF-8B36-0B03256CA7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Line 43">
                <a:extLst>
                  <a:ext uri="{FF2B5EF4-FFF2-40B4-BE49-F238E27FC236}">
                    <a16:creationId xmlns:a16="http://schemas.microsoft.com/office/drawing/2014/main" xmlns="" id="{2DE47C2B-DD0F-4E28-B8E0-1FEAB2F77C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1D9AF73-17F9-450A-A2FA-B2875D7228D4}"/>
              </a:ext>
            </a:extLst>
          </p:cNvPr>
          <p:cNvSpPr>
            <a:spLocks noGrp="1"/>
          </p:cNvSpPr>
          <p:nvPr userDrawn="1">
            <p:ph type="title"/>
          </p:nvPr>
        </p:nvSpPr>
        <p:spPr bwMode="gray">
          <a:xfrm>
            <a:off x="762600" y="552450"/>
            <a:ext cx="10666800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97DA3E9-ED9B-4D76-BC80-B6735F8BF0F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 bwMode="gray">
          <a:xfrm>
            <a:off x="762600" y="1660524"/>
            <a:ext cx="10666800" cy="4500000"/>
          </a:xfrm>
          <a:prstGeom prst="rect">
            <a:avLst/>
          </a:prstGeom>
          <a:noFill/>
        </p:spPr>
        <p:txBody>
          <a:bodyPr vert="horz" lIns="0" tIns="72000" rIns="0" bIns="0" rtlCol="0" anchor="t" anchorCtr="0">
            <a:noAutofit/>
          </a:bodyPr>
          <a:lstStyle/>
          <a:p>
            <a:pPr lvl="0"/>
            <a:r>
              <a:rPr lang="en-US"/>
              <a:t>level 1</a:t>
            </a:r>
          </a:p>
          <a:p>
            <a:pPr lvl="1"/>
            <a:r>
              <a:rPr lang="en-US"/>
              <a:t>level 2</a:t>
            </a:r>
          </a:p>
          <a:p>
            <a:pPr lvl="2"/>
            <a:r>
              <a:rPr lang="en-US"/>
              <a:t>level 3</a:t>
            </a:r>
          </a:p>
          <a:p>
            <a:pPr lvl="3"/>
            <a:r>
              <a:rPr lang="en-US"/>
              <a:t>level 4</a:t>
            </a:r>
          </a:p>
          <a:p>
            <a:pPr lvl="4"/>
            <a:r>
              <a:rPr lang="en-US"/>
              <a:t>level 5</a:t>
            </a:r>
          </a:p>
          <a:p>
            <a:pPr lvl="5"/>
            <a:r>
              <a:rPr lang="en-US"/>
              <a:t>level 6</a:t>
            </a:r>
          </a:p>
          <a:p>
            <a:pPr lvl="6"/>
            <a:r>
              <a:rPr lang="en-US"/>
              <a:t>level 7</a:t>
            </a:r>
          </a:p>
          <a:p>
            <a:pPr lvl="7"/>
            <a:r>
              <a:rPr lang="en-US"/>
              <a:t>level 8</a:t>
            </a:r>
          </a:p>
          <a:p>
            <a:pPr lvl="8"/>
            <a:r>
              <a:rPr lang="en-US"/>
              <a:t>level 9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857E60-DFE7-400E-ABDF-68D03370677A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0F1941"/>
                </a:solidFill>
              </a:defRPr>
            </a:lvl1pPr>
          </a:lstStyle>
          <a:p>
            <a:r>
              <a:rPr lang="en-US" dirty="0"/>
              <a:t>© Randstad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7352EA9-F468-4EEA-BD87-5EE0ECAE6EDA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0F194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90" name="Logo">
            <a:extLst>
              <a:ext uri="{FF2B5EF4-FFF2-40B4-BE49-F238E27FC236}">
                <a16:creationId xmlns:a16="http://schemas.microsoft.com/office/drawing/2014/main" xmlns="" id="{EC1801E3-5220-4A6F-B4D7-7668EB063E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1"/>
          <a:srcRect r="76333"/>
          <a:stretch/>
        </p:blipFill>
        <p:spPr bwMode="black">
          <a:xfrm>
            <a:off x="765176" y="6293935"/>
            <a:ext cx="394494" cy="257580"/>
          </a:xfrm>
          <a:prstGeom prst="rect">
            <a:avLst/>
          </a:prstGeom>
        </p:spPr>
      </p:pic>
      <p:sp>
        <p:nvSpPr>
          <p:cNvPr id="109" name="Footer Placeholder 4">
            <a:extLst>
              <a:ext uri="{FF2B5EF4-FFF2-40B4-BE49-F238E27FC236}">
                <a16:creationId xmlns:a16="http://schemas.microsoft.com/office/drawing/2014/main" xmlns="" id="{32D07C1C-B610-49B7-9BAD-B25E6C1A6103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|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0403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2" r:id="rId2"/>
    <p:sldLayoutId id="2147483694" r:id="rId3"/>
    <p:sldLayoutId id="2147483683" r:id="rId4"/>
    <p:sldLayoutId id="2147483689" r:id="rId5"/>
    <p:sldLayoutId id="2147483695" r:id="rId6"/>
    <p:sldLayoutId id="2147483684" r:id="rId7"/>
    <p:sldLayoutId id="2147483690" r:id="rId8"/>
    <p:sldLayoutId id="2147483696" r:id="rId9"/>
    <p:sldLayoutId id="2147483686" r:id="rId10"/>
    <p:sldLayoutId id="2147483691" r:id="rId11"/>
    <p:sldLayoutId id="2147483697" r:id="rId12"/>
    <p:sldLayoutId id="2147483692" r:id="rId13"/>
    <p:sldLayoutId id="2147483685" r:id="rId14"/>
    <p:sldLayoutId id="2147483698" r:id="rId15"/>
    <p:sldLayoutId id="2147483687" r:id="rId16"/>
    <p:sldLayoutId id="2147483693" r:id="rId17"/>
    <p:sldLayoutId id="2147483699" r:id="rId18"/>
    <p:sldLayoutId id="2147483660" r:id="rId19"/>
    <p:sldLayoutId id="2147483677" r:id="rId20"/>
    <p:sldLayoutId id="2147483678" r:id="rId21"/>
    <p:sldLayoutId id="2147483679" r:id="rId22"/>
    <p:sldLayoutId id="2147483680" r:id="rId23"/>
    <p:sldLayoutId id="2147483681" r:id="rId24"/>
    <p:sldLayoutId id="2147483651" r:id="rId25"/>
    <p:sldLayoutId id="2147483673" r:id="rId26"/>
    <p:sldLayoutId id="2147483672" r:id="rId27"/>
    <p:sldLayoutId id="2147483674" r:id="rId28"/>
    <p:sldLayoutId id="2147483675" r:id="rId29"/>
    <p:sldLayoutId id="2147483676" r:id="rId30"/>
    <p:sldLayoutId id="2147483650" r:id="rId31"/>
    <p:sldLayoutId id="2147483652" r:id="rId32"/>
    <p:sldLayoutId id="2147483663" r:id="rId33"/>
    <p:sldLayoutId id="2147483702" r:id="rId34"/>
    <p:sldLayoutId id="2147483665" r:id="rId35"/>
    <p:sldLayoutId id="2147483661" r:id="rId36"/>
    <p:sldLayoutId id="2147483662" r:id="rId37"/>
    <p:sldLayoutId id="2147483654" r:id="rId38"/>
    <p:sldLayoutId id="2147483655" r:id="rId39"/>
    <p:sldLayoutId id="2147483656" r:id="rId40"/>
    <p:sldLayoutId id="2147483700" r:id="rId41"/>
    <p:sldLayoutId id="2147483701" r:id="rId42"/>
    <p:sldLayoutId id="2147483664" r:id="rId43"/>
    <p:sldLayoutId id="2147483666" r:id="rId44"/>
    <p:sldLayoutId id="2147483657" r:id="rId45"/>
    <p:sldLayoutId id="2147483667" r:id="rId46"/>
    <p:sldLayoutId id="2147483668" r:id="rId47"/>
    <p:sldLayoutId id="2147483669" r:id="rId48"/>
    <p:sldLayoutId id="2147483670" r:id="rId49"/>
  </p:sldLayoutIdLst>
  <p:hf hdr="0" dt="0"/>
  <p:txStyles>
    <p:titleStyle>
      <a:lvl1pPr algn="l" defTabSz="914354" rtl="0" eaLnBrk="1" latinLnBrk="0" hangingPunct="1">
        <a:lnSpc>
          <a:spcPct val="101000"/>
        </a:lnSpc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354" rtl="0" eaLnBrk="1" latinLnBrk="0" hangingPunct="1">
        <a:lnSpc>
          <a:spcPct val="114000"/>
        </a:lnSpc>
        <a:spcBef>
          <a:spcPts val="0"/>
        </a:spcBef>
        <a:buClr>
          <a:schemeClr val="accent1"/>
        </a:buClr>
        <a:buSzPct val="100000"/>
        <a:buFont typeface="Tahoma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914354" rtl="0" eaLnBrk="1" latinLnBrk="0" hangingPunct="1">
        <a:lnSpc>
          <a:spcPct val="114000"/>
        </a:lnSpc>
        <a:spcBef>
          <a:spcPts val="0"/>
        </a:spcBef>
        <a:buClr>
          <a:schemeClr val="accent2"/>
        </a:buClr>
        <a:buSzPct val="100000"/>
        <a:buFont typeface="Tahoma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914354" rtl="0" eaLnBrk="1" latinLnBrk="0" hangingPunct="1">
        <a:lnSpc>
          <a:spcPct val="120000"/>
        </a:lnSpc>
        <a:spcBef>
          <a:spcPts val="0"/>
        </a:spcBef>
        <a:buClr>
          <a:schemeClr val="accent3"/>
        </a:buClr>
        <a:buFont typeface="Tahoma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8000" indent="-252000" algn="l" defTabSz="914354" rtl="0" eaLnBrk="1" latinLnBrk="0" hangingPunct="1">
        <a:lnSpc>
          <a:spcPct val="120000"/>
        </a:lnSpc>
        <a:spcBef>
          <a:spcPts val="0"/>
        </a:spcBef>
        <a:buClr>
          <a:schemeClr val="accent4"/>
        </a:buClr>
        <a:buFont typeface="Tahoma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260000" indent="-250825" algn="l" defTabSz="914354" rtl="0" eaLnBrk="1" latinLnBrk="0" hangingPunct="1">
        <a:lnSpc>
          <a:spcPct val="120000"/>
        </a:lnSpc>
        <a:spcBef>
          <a:spcPts val="0"/>
        </a:spcBef>
        <a:buFont typeface="Tahoma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512000" indent="-250825" algn="l" defTabSz="914354" rtl="0" eaLnBrk="1" latinLnBrk="0" hangingPunct="1">
        <a:lnSpc>
          <a:spcPct val="120000"/>
        </a:lnSpc>
        <a:spcBef>
          <a:spcPts val="0"/>
        </a:spcBef>
        <a:buFont typeface="Tahoma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64000" indent="-252000" algn="l" defTabSz="914354" rtl="0" eaLnBrk="1" latinLnBrk="0" hangingPunct="1">
        <a:lnSpc>
          <a:spcPct val="120000"/>
        </a:lnSpc>
        <a:spcBef>
          <a:spcPts val="0"/>
        </a:spcBef>
        <a:buFont typeface="Tahoma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016000" indent="-252000" algn="l" defTabSz="914354" rtl="0" eaLnBrk="1" latinLnBrk="0" hangingPunct="1">
        <a:lnSpc>
          <a:spcPct val="120000"/>
        </a:lnSpc>
        <a:spcBef>
          <a:spcPts val="0"/>
        </a:spcBef>
        <a:buFont typeface="Tahoma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68000" indent="-252000" algn="l" defTabSz="914354" rtl="0" eaLnBrk="1" latinLnBrk="0" hangingPunct="1">
        <a:lnSpc>
          <a:spcPct val="120000"/>
        </a:lnSpc>
        <a:spcBef>
          <a:spcPts val="0"/>
        </a:spcBef>
        <a:buFont typeface="Tahoma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algn="l" defTabSz="9143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0" algn="l" defTabSz="9143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178" algn="l" defTabSz="9143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9143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709" algn="l" defTabSz="9143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86" algn="l" defTabSz="9143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062" algn="l" defTabSz="9143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200240" algn="l" defTabSz="9143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83" userDrawn="1">
          <p15:clr>
            <a:srgbClr val="F26B43"/>
          </p15:clr>
        </p15:guide>
        <p15:guide id="4" pos="7197" userDrawn="1">
          <p15:clr>
            <a:srgbClr val="F26B43"/>
          </p15:clr>
        </p15:guide>
        <p15:guide id="5" orient="horz" pos="3884" userDrawn="1">
          <p15:clr>
            <a:srgbClr val="F26B43"/>
          </p15:clr>
        </p15:guide>
        <p15:guide id="6" orient="horz" pos="104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prendi le redini della tua carriera.</a:t>
            </a:r>
            <a:endParaRPr lang="it-IT" dirty="0"/>
          </a:p>
        </p:txBody>
      </p:sp>
      <p:sp>
        <p:nvSpPr>
          <p:cNvPr id="5" name="Segnaposto testo 3"/>
          <p:cNvSpPr>
            <a:spLocks noGrp="1"/>
          </p:cNvSpPr>
          <p:nvPr>
            <p:ph type="body" sz="quarter" idx="10"/>
          </p:nvPr>
        </p:nvSpPr>
        <p:spPr>
          <a:xfrm>
            <a:off x="762000" y="4987298"/>
            <a:ext cx="7061201" cy="581698"/>
          </a:xfrm>
        </p:spPr>
        <p:txBody>
          <a:bodyPr/>
          <a:lstStyle/>
          <a:p>
            <a:r>
              <a:rPr lang="it-IT" dirty="0"/>
              <a:t>Sara Portolano </a:t>
            </a:r>
            <a:endParaRPr lang="it-IT" dirty="0" smtClean="0"/>
          </a:p>
          <a:p>
            <a:r>
              <a:rPr lang="it-IT" dirty="0"/>
              <a:t>delivery </a:t>
            </a:r>
            <a:r>
              <a:rPr lang="it-IT" dirty="0" smtClean="0"/>
              <a:t>manager</a:t>
            </a:r>
            <a:r>
              <a:rPr lang="it-IT" dirty="0"/>
              <a:t> Career </a:t>
            </a:r>
            <a:r>
              <a:rPr lang="it-IT" dirty="0" smtClean="0"/>
              <a:t>Management – </a:t>
            </a:r>
            <a:r>
              <a:rPr lang="it-IT" dirty="0" err="1" smtClean="0"/>
              <a:t>Randstad</a:t>
            </a:r>
            <a:r>
              <a:rPr lang="it-IT" dirty="0" smtClean="0"/>
              <a:t> HR Solutions</a:t>
            </a:r>
          </a:p>
          <a:p>
            <a:r>
              <a:rPr lang="it-IT" dirty="0" smtClean="0"/>
              <a:t>Diego </a:t>
            </a:r>
            <a:r>
              <a:rPr lang="it-IT" dirty="0"/>
              <a:t>Vitiello </a:t>
            </a:r>
            <a:endParaRPr lang="it-IT" dirty="0" smtClean="0"/>
          </a:p>
          <a:p>
            <a:r>
              <a:rPr lang="it-IT" dirty="0"/>
              <a:t>career </a:t>
            </a:r>
            <a:r>
              <a:rPr lang="it-IT" dirty="0" err="1" smtClean="0"/>
              <a:t>counselor</a:t>
            </a:r>
            <a:r>
              <a:rPr lang="it-IT" dirty="0"/>
              <a:t> Career Management – </a:t>
            </a:r>
            <a:r>
              <a:rPr lang="it-IT" dirty="0" err="1"/>
              <a:t>Randstad</a:t>
            </a:r>
            <a:r>
              <a:rPr lang="it-IT" dirty="0"/>
              <a:t> HR Solutions</a:t>
            </a:r>
          </a:p>
          <a:p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0414095" y="6257925"/>
            <a:ext cx="9110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>
                <a:solidFill>
                  <a:srgbClr val="2175D9"/>
                </a:solidFill>
              </a:rPr>
              <a:t>C1 public</a:t>
            </a:r>
            <a:endParaRPr lang="it-IT" sz="1400" dirty="0">
              <a:solidFill>
                <a:srgbClr val="2175D9"/>
              </a:solidFill>
            </a:endParaRPr>
          </a:p>
        </p:txBody>
      </p:sp>
      <p:pic>
        <p:nvPicPr>
          <p:cNvPr id="8" name="Picture 2" descr="C:\Users\giulia.baronio\Downloads\LOGO-MESHAREA_BIANC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178" y="5872121"/>
            <a:ext cx="982639" cy="91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107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randstad</a:t>
            </a:r>
            <a:r>
              <a:rPr lang="it-IT" dirty="0" smtClean="0"/>
              <a:t> career management</a:t>
            </a:r>
            <a:br>
              <a:rPr lang="it-IT" dirty="0" smtClean="0"/>
            </a:br>
            <a:r>
              <a:rPr lang="it-IT" dirty="0">
                <a:solidFill>
                  <a:srgbClr val="2175D9"/>
                </a:solidFill>
              </a:rPr>
              <a:t>il cambiamento è un’opportunità.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2600" y="1660524"/>
            <a:ext cx="7167455" cy="4500000"/>
          </a:xfrm>
        </p:spPr>
        <p:txBody>
          <a:bodyPr/>
          <a:lstStyle/>
          <a:p>
            <a:r>
              <a:rPr lang="it-IT" sz="1800" dirty="0" err="1">
                <a:solidFill>
                  <a:srgbClr val="0F1941"/>
                </a:solidFill>
              </a:rPr>
              <a:t>Randstad</a:t>
            </a:r>
            <a:r>
              <a:rPr lang="it-IT" sz="1800" dirty="0">
                <a:solidFill>
                  <a:srgbClr val="0F1941"/>
                </a:solidFill>
              </a:rPr>
              <a:t> Career Management è la divisione di </a:t>
            </a:r>
            <a:r>
              <a:rPr lang="it-IT" sz="1800" dirty="0" err="1">
                <a:solidFill>
                  <a:srgbClr val="0F1941"/>
                </a:solidFill>
              </a:rPr>
              <a:t>Randstad</a:t>
            </a:r>
            <a:r>
              <a:rPr lang="it-IT" sz="1800" dirty="0">
                <a:solidFill>
                  <a:srgbClr val="0F1941"/>
                </a:solidFill>
              </a:rPr>
              <a:t> HR </a:t>
            </a:r>
            <a:r>
              <a:rPr lang="it-IT" sz="1800" dirty="0" smtClean="0">
                <a:solidFill>
                  <a:srgbClr val="0F1941"/>
                </a:solidFill>
              </a:rPr>
              <a:t>Solutions che </a:t>
            </a:r>
            <a:r>
              <a:rPr lang="it-IT" sz="1800" dirty="0">
                <a:solidFill>
                  <a:srgbClr val="0F1941"/>
                </a:solidFill>
              </a:rPr>
              <a:t>si occupa di </a:t>
            </a:r>
            <a:r>
              <a:rPr lang="it-IT" sz="1800" dirty="0">
                <a:solidFill>
                  <a:srgbClr val="FFB511"/>
                </a:solidFill>
              </a:rPr>
              <a:t>servizi di </a:t>
            </a:r>
            <a:r>
              <a:rPr lang="it-IT" sz="1800" dirty="0" smtClean="0">
                <a:solidFill>
                  <a:srgbClr val="FFB511"/>
                </a:solidFill>
              </a:rPr>
              <a:t>carriera. </a:t>
            </a:r>
            <a:endParaRPr lang="it-IT" sz="1800" dirty="0">
              <a:solidFill>
                <a:srgbClr val="FFB511"/>
              </a:solidFill>
            </a:endParaRPr>
          </a:p>
          <a:p>
            <a:r>
              <a:rPr lang="it-IT" sz="1800" dirty="0">
                <a:solidFill>
                  <a:srgbClr val="0F1941"/>
                </a:solidFill>
              </a:rPr>
              <a:t>Attraverso soluzioni integrate di consulenza e supporto, ci proponiamo </a:t>
            </a:r>
            <a:r>
              <a:rPr lang="it-IT" sz="1800" dirty="0" smtClean="0">
                <a:solidFill>
                  <a:srgbClr val="0F1941"/>
                </a:solidFill>
              </a:rPr>
              <a:t>di </a:t>
            </a:r>
            <a:r>
              <a:rPr lang="it-IT" sz="1800" dirty="0">
                <a:solidFill>
                  <a:srgbClr val="0F1941"/>
                </a:solidFill>
              </a:rPr>
              <a:t>affiancare le aziende e le persone nella gestione di tutti quegli eventi che </a:t>
            </a:r>
            <a:r>
              <a:rPr lang="it-IT" sz="1800" dirty="0" smtClean="0">
                <a:solidFill>
                  <a:srgbClr val="0F1941"/>
                </a:solidFill>
              </a:rPr>
              <a:t>fanno </a:t>
            </a:r>
            <a:r>
              <a:rPr lang="it-IT" sz="1800" dirty="0">
                <a:solidFill>
                  <a:srgbClr val="0F1941"/>
                </a:solidFill>
              </a:rPr>
              <a:t>capo ai temi della </a:t>
            </a:r>
            <a:r>
              <a:rPr lang="it-IT" sz="1800" dirty="0">
                <a:solidFill>
                  <a:srgbClr val="FFB511"/>
                </a:solidFill>
              </a:rPr>
              <a:t>transizione professionale </a:t>
            </a:r>
            <a:r>
              <a:rPr lang="it-IT" sz="1800" dirty="0">
                <a:solidFill>
                  <a:srgbClr val="0F1941"/>
                </a:solidFill>
              </a:rPr>
              <a:t>e del</a:t>
            </a:r>
            <a:r>
              <a:rPr lang="it-IT" sz="1800" dirty="0">
                <a:solidFill>
                  <a:schemeClr val="bg1"/>
                </a:solidFill>
              </a:rPr>
              <a:t> </a:t>
            </a:r>
            <a:r>
              <a:rPr lang="it-IT" sz="1800" dirty="0" smtClean="0">
                <a:solidFill>
                  <a:srgbClr val="FFB511"/>
                </a:solidFill>
              </a:rPr>
              <a:t>cambiamento</a:t>
            </a:r>
            <a:r>
              <a:rPr lang="it-IT" sz="1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.</a:t>
            </a:r>
          </a:p>
          <a:p>
            <a:endParaRPr lang="it-IT" sz="18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it-IT" sz="1800" dirty="0">
                <a:solidFill>
                  <a:srgbClr val="0F1941"/>
                </a:solidFill>
              </a:rPr>
              <a:t>I percorsi di carriera possono generalmente proseguire su due macro </a:t>
            </a:r>
            <a:r>
              <a:rPr lang="it-IT" sz="1800" dirty="0" smtClean="0">
                <a:solidFill>
                  <a:srgbClr val="0F1941"/>
                </a:solidFill>
              </a:rPr>
              <a:t>direttrici: transizioni </a:t>
            </a:r>
            <a:r>
              <a:rPr lang="it-IT" sz="1800" dirty="0">
                <a:solidFill>
                  <a:srgbClr val="0F1941"/>
                </a:solidFill>
              </a:rPr>
              <a:t>interne o transizioni esterne all’organizzazione.</a:t>
            </a:r>
          </a:p>
          <a:p>
            <a:endParaRPr lang="it-IT" sz="1800" dirty="0">
              <a:solidFill>
                <a:srgbClr val="0F1941"/>
              </a:solidFill>
            </a:endParaRPr>
          </a:p>
          <a:p>
            <a:r>
              <a:rPr lang="it-IT" sz="1800" dirty="0">
                <a:solidFill>
                  <a:srgbClr val="0F1941"/>
                </a:solidFill>
              </a:rPr>
              <a:t>In entrambi i casi, il nostro obiettivo principale è quello di </a:t>
            </a:r>
            <a:r>
              <a:rPr lang="it-IT" sz="1800" dirty="0">
                <a:solidFill>
                  <a:srgbClr val="FFB511"/>
                </a:solidFill>
              </a:rPr>
              <a:t>aumentare il grado </a:t>
            </a:r>
            <a:r>
              <a:rPr lang="it-IT" sz="1800" dirty="0" smtClean="0">
                <a:solidFill>
                  <a:srgbClr val="FFB511"/>
                </a:solidFill>
              </a:rPr>
              <a:t>di </a:t>
            </a:r>
            <a:r>
              <a:rPr lang="it-IT" sz="1800" dirty="0" err="1" smtClean="0">
                <a:solidFill>
                  <a:srgbClr val="FFB511"/>
                </a:solidFill>
              </a:rPr>
              <a:t>impiegabilità</a:t>
            </a:r>
            <a:r>
              <a:rPr lang="it-IT" sz="1800" dirty="0" smtClean="0">
                <a:solidFill>
                  <a:srgbClr val="FFB511"/>
                </a:solidFill>
              </a:rPr>
              <a:t> </a:t>
            </a:r>
            <a:r>
              <a:rPr lang="it-IT" sz="1800" dirty="0">
                <a:solidFill>
                  <a:srgbClr val="FFB511"/>
                </a:solidFill>
              </a:rPr>
              <a:t>delle persone</a:t>
            </a:r>
            <a:r>
              <a:rPr lang="it-IT" sz="1800" dirty="0">
                <a:solidFill>
                  <a:srgbClr val="0F1941"/>
                </a:solidFill>
              </a:rPr>
              <a:t>.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© Randstad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7" name="Picture 2" descr="C:\Users\giulia.baronio\Downloads\secretarial-admin pencil with line\PencilWithLine\PencilWithLine White\PencilWithLine_illustration_UseBackgroundWhite_RG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966" y="-12955"/>
            <a:ext cx="10306433" cy="687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C1 public</a:t>
            </a:r>
            <a:endParaRPr lang="it-IT" sz="1000" dirty="0">
              <a:solidFill>
                <a:srgbClr val="2175D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30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nostro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business </a:t>
            </a:r>
            <a:r>
              <a:rPr lang="it-IT" dirty="0"/>
              <a:t>per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le </a:t>
            </a:r>
            <a:r>
              <a:rPr lang="it-IT" dirty="0"/>
              <a:t>diverse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esigenze.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© Randstad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Rettangolo arrotondato 5"/>
          <p:cNvSpPr/>
          <p:nvPr/>
        </p:nvSpPr>
        <p:spPr>
          <a:xfrm>
            <a:off x="6605750" y="676306"/>
            <a:ext cx="559675" cy="5893020"/>
          </a:xfrm>
          <a:prstGeom prst="roundRect">
            <a:avLst>
              <a:gd name="adj" fmla="val 50000"/>
            </a:avLst>
          </a:prstGeom>
          <a:solidFill>
            <a:srgbClr val="575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1941"/>
              </a:solidFill>
            </a:endParaRPr>
          </a:p>
        </p:txBody>
      </p:sp>
      <p:sp>
        <p:nvSpPr>
          <p:cNvPr id="7" name="Rettangolo arrotondato 6"/>
          <p:cNvSpPr/>
          <p:nvPr/>
        </p:nvSpPr>
        <p:spPr>
          <a:xfrm rot="16200000">
            <a:off x="5524825" y="181820"/>
            <a:ext cx="987369" cy="559675"/>
          </a:xfrm>
          <a:prstGeom prst="roundRect">
            <a:avLst/>
          </a:prstGeom>
          <a:solidFill>
            <a:srgbClr val="575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arrotondato 7"/>
          <p:cNvSpPr/>
          <p:nvPr/>
        </p:nvSpPr>
        <p:spPr>
          <a:xfrm>
            <a:off x="5738647" y="583413"/>
            <a:ext cx="1426779" cy="551795"/>
          </a:xfrm>
          <a:prstGeom prst="roundRect">
            <a:avLst>
              <a:gd name="adj" fmla="val 50000"/>
            </a:avLst>
          </a:prstGeom>
          <a:solidFill>
            <a:srgbClr val="575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1941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7165425" y="1705546"/>
            <a:ext cx="3646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err="1" smtClean="0">
                <a:solidFill>
                  <a:srgbClr val="2175D9"/>
                </a:solidFill>
              </a:rPr>
              <a:t>employability</a:t>
            </a:r>
            <a:r>
              <a:rPr lang="it-IT" sz="2000" b="1" dirty="0" smtClean="0">
                <a:solidFill>
                  <a:srgbClr val="2175D9"/>
                </a:solidFill>
              </a:rPr>
              <a:t> </a:t>
            </a:r>
            <a:r>
              <a:rPr lang="it-IT" sz="2000" b="1" dirty="0" err="1" smtClean="0">
                <a:solidFill>
                  <a:srgbClr val="2175D9"/>
                </a:solidFill>
              </a:rPr>
              <a:t>program</a:t>
            </a:r>
            <a:endParaRPr lang="it-IT" sz="2000" b="1" dirty="0">
              <a:solidFill>
                <a:srgbClr val="2175D9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7185100" y="2882124"/>
            <a:ext cx="4875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E74536"/>
                </a:solidFill>
              </a:rPr>
              <a:t>outplacement</a:t>
            </a:r>
            <a:endParaRPr lang="it-IT" sz="2000" b="1" dirty="0">
              <a:solidFill>
                <a:srgbClr val="E74536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7185100" y="4033442"/>
            <a:ext cx="4875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err="1" smtClean="0">
                <a:solidFill>
                  <a:srgbClr val="FFB511"/>
                </a:solidFill>
              </a:rPr>
              <a:t>active</a:t>
            </a:r>
            <a:r>
              <a:rPr lang="it-IT" sz="2000" b="1" dirty="0" smtClean="0">
                <a:solidFill>
                  <a:srgbClr val="FFB511"/>
                </a:solidFill>
              </a:rPr>
              <a:t> </a:t>
            </a:r>
            <a:r>
              <a:rPr lang="it-IT" sz="2000" b="1" dirty="0" err="1" smtClean="0">
                <a:solidFill>
                  <a:srgbClr val="FFB511"/>
                </a:solidFill>
              </a:rPr>
              <a:t>ageing</a:t>
            </a:r>
            <a:endParaRPr lang="it-IT" sz="2000" b="1" dirty="0">
              <a:solidFill>
                <a:srgbClr val="FFB511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7185100" y="5324219"/>
            <a:ext cx="4875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6BA5B4"/>
                </a:solidFill>
              </a:rPr>
              <a:t>consulenze di carriera</a:t>
            </a:r>
            <a:endParaRPr lang="it-IT" sz="2000" b="1" dirty="0">
              <a:solidFill>
                <a:srgbClr val="6BA5B4"/>
              </a:solidFill>
            </a:endParaRPr>
          </a:p>
        </p:txBody>
      </p:sp>
      <p:sp>
        <p:nvSpPr>
          <p:cNvPr id="13" name="Ovale 12"/>
          <p:cNvSpPr/>
          <p:nvPr/>
        </p:nvSpPr>
        <p:spPr>
          <a:xfrm>
            <a:off x="6605750" y="2829932"/>
            <a:ext cx="559675" cy="504497"/>
          </a:xfrm>
          <a:prstGeom prst="ellipse">
            <a:avLst/>
          </a:prstGeom>
          <a:solidFill>
            <a:srgbClr val="E74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1941"/>
              </a:solidFill>
            </a:endParaRPr>
          </a:p>
        </p:txBody>
      </p:sp>
      <p:sp>
        <p:nvSpPr>
          <p:cNvPr id="14" name="Ovale 13"/>
          <p:cNvSpPr/>
          <p:nvPr/>
        </p:nvSpPr>
        <p:spPr>
          <a:xfrm>
            <a:off x="6605750" y="3978242"/>
            <a:ext cx="559675" cy="504497"/>
          </a:xfrm>
          <a:prstGeom prst="ellipse">
            <a:avLst/>
          </a:prstGeom>
          <a:solidFill>
            <a:srgbClr val="FFB5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1941"/>
              </a:solidFill>
            </a:endParaRPr>
          </a:p>
        </p:txBody>
      </p:sp>
      <p:sp>
        <p:nvSpPr>
          <p:cNvPr id="15" name="Ovale 14"/>
          <p:cNvSpPr/>
          <p:nvPr/>
        </p:nvSpPr>
        <p:spPr>
          <a:xfrm>
            <a:off x="6605750" y="5308453"/>
            <a:ext cx="559675" cy="504497"/>
          </a:xfrm>
          <a:prstGeom prst="ellipse">
            <a:avLst/>
          </a:prstGeom>
          <a:solidFill>
            <a:srgbClr val="6BA5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1941"/>
              </a:solidFill>
            </a:endParaRPr>
          </a:p>
        </p:txBody>
      </p:sp>
      <p:sp>
        <p:nvSpPr>
          <p:cNvPr id="16" name="Ovale 15"/>
          <p:cNvSpPr/>
          <p:nvPr/>
        </p:nvSpPr>
        <p:spPr>
          <a:xfrm>
            <a:off x="6605750" y="1640943"/>
            <a:ext cx="559675" cy="504497"/>
          </a:xfrm>
          <a:prstGeom prst="ellipse">
            <a:avLst/>
          </a:prstGeom>
          <a:solidFill>
            <a:srgbClr val="2175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1941"/>
              </a:solidFill>
            </a:endParaRPr>
          </a:p>
        </p:txBody>
      </p:sp>
      <p:sp>
        <p:nvSpPr>
          <p:cNvPr id="17" name="Ovale 16"/>
          <p:cNvSpPr/>
          <p:nvPr/>
        </p:nvSpPr>
        <p:spPr>
          <a:xfrm>
            <a:off x="6298346" y="4978654"/>
            <a:ext cx="4877653" cy="1164093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F7F5F0"/>
                </a:solidFill>
              </a:rPr>
              <a:t>C1 public</a:t>
            </a:r>
            <a:endParaRPr lang="it-IT" sz="1000" dirty="0">
              <a:solidFill>
                <a:srgbClr val="F7F5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99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© Randstad</a:t>
            </a:r>
            <a:endParaRPr lang="en-GB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itolo 3"/>
          <p:cNvSpPr txBox="1">
            <a:spLocks/>
          </p:cNvSpPr>
          <p:nvPr/>
        </p:nvSpPr>
        <p:spPr>
          <a:xfrm>
            <a:off x="374618" y="2662874"/>
            <a:ext cx="4484915" cy="515739"/>
          </a:xfrm>
          <a:prstGeom prst="rect">
            <a:avLst/>
          </a:prstGeom>
        </p:spPr>
        <p:txBody>
          <a:bodyPr/>
          <a:lstStyle>
            <a:lvl1pPr algn="l" defTabSz="914354" rtl="0" eaLnBrk="1" latinLnBrk="0" hangingPunct="1">
              <a:lnSpc>
                <a:spcPct val="101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/>
              <a:t>consulenze di carriera.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294" b="30282"/>
          <a:stretch/>
        </p:blipFill>
        <p:spPr>
          <a:xfrm>
            <a:off x="1995735" y="-296838"/>
            <a:ext cx="7968342" cy="477479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4" t="45978" r="77322" b="22965"/>
          <a:stretch/>
        </p:blipFill>
        <p:spPr>
          <a:xfrm>
            <a:off x="-1" y="2847799"/>
            <a:ext cx="1995735" cy="2126987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6836229" y="3405125"/>
            <a:ext cx="478395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b="1" dirty="0" smtClean="0"/>
          </a:p>
          <a:p>
            <a:endParaRPr lang="it-IT" dirty="0"/>
          </a:p>
          <a:p>
            <a:endParaRPr lang="it-IT" dirty="0"/>
          </a:p>
          <a:p>
            <a:pPr marL="285750" indent="-285750">
              <a:buFont typeface="Wingdings" pitchFamily="2" charset="2"/>
              <a:buChar char="q"/>
            </a:pPr>
            <a:r>
              <a:rPr lang="it-IT" dirty="0" smtClean="0"/>
              <a:t>aiutare </a:t>
            </a:r>
            <a:r>
              <a:rPr lang="it-IT" dirty="0"/>
              <a:t>l’individuo a sviluppare autoconsapevolezza personale e </a:t>
            </a:r>
            <a:r>
              <a:rPr lang="it-IT" dirty="0" smtClean="0"/>
              <a:t>professionale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it-IT" dirty="0" smtClean="0"/>
              <a:t>favorire </a:t>
            </a:r>
            <a:r>
              <a:rPr lang="it-IT" dirty="0"/>
              <a:t>l’inserimento/re-inserimento nel mondo del lavoro e la manutenzione della </a:t>
            </a:r>
            <a:r>
              <a:rPr lang="it-IT" dirty="0" smtClean="0"/>
              <a:t>carriera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it-IT" dirty="0" smtClean="0"/>
              <a:t>facilitare il perseguimento di obiettivi di crescita</a:t>
            </a:r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409903" y="432477"/>
            <a:ext cx="115245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solidFill>
                  <a:srgbClr val="2175D9"/>
                </a:solidFill>
              </a:rPr>
              <a:t>Un elevato grado di consapevolezza è indispensabile per raggiungere </a:t>
            </a:r>
          </a:p>
          <a:p>
            <a:pPr algn="ctr"/>
            <a:r>
              <a:rPr lang="it-IT" dirty="0" smtClean="0">
                <a:solidFill>
                  <a:srgbClr val="2175D9"/>
                </a:solidFill>
              </a:rPr>
              <a:t>i propri obiettivi di carriera: </a:t>
            </a:r>
          </a:p>
          <a:p>
            <a:pPr algn="r"/>
            <a:r>
              <a:rPr lang="it-IT" dirty="0" smtClean="0">
                <a:solidFill>
                  <a:srgbClr val="002060"/>
                </a:solidFill>
              </a:rPr>
              <a:t>«non </a:t>
            </a:r>
            <a:r>
              <a:rPr lang="it-IT" dirty="0">
                <a:solidFill>
                  <a:srgbClr val="002060"/>
                </a:solidFill>
              </a:rPr>
              <a:t>puoi </a:t>
            </a:r>
            <a:r>
              <a:rPr lang="it-IT" dirty="0" smtClean="0">
                <a:solidFill>
                  <a:srgbClr val="002060"/>
                </a:solidFill>
              </a:rPr>
              <a:t>puntare ad alcun traguardo </a:t>
            </a:r>
            <a:r>
              <a:rPr lang="it-IT" dirty="0">
                <a:solidFill>
                  <a:srgbClr val="002060"/>
                </a:solidFill>
              </a:rPr>
              <a:t>se non conosci </a:t>
            </a:r>
            <a:endParaRPr lang="it-IT" dirty="0" smtClean="0">
              <a:solidFill>
                <a:srgbClr val="002060"/>
              </a:solidFill>
            </a:endParaRPr>
          </a:p>
          <a:p>
            <a:pPr algn="r"/>
            <a:r>
              <a:rPr lang="it-IT" dirty="0" smtClean="0">
                <a:solidFill>
                  <a:srgbClr val="002060"/>
                </a:solidFill>
              </a:rPr>
              <a:t>a </a:t>
            </a:r>
            <a:r>
              <a:rPr lang="it-IT" dirty="0">
                <a:solidFill>
                  <a:srgbClr val="002060"/>
                </a:solidFill>
              </a:rPr>
              <a:t>fondo il motore con cui intendi </a:t>
            </a:r>
            <a:r>
              <a:rPr lang="it-IT" dirty="0" smtClean="0">
                <a:solidFill>
                  <a:srgbClr val="002060"/>
                </a:solidFill>
              </a:rPr>
              <a:t>perseguirlo»</a:t>
            </a:r>
            <a:r>
              <a:rPr lang="it-IT" dirty="0" smtClean="0">
                <a:solidFill>
                  <a:srgbClr val="0F1941"/>
                </a:solidFill>
              </a:rPr>
              <a:t>.</a:t>
            </a:r>
            <a:endParaRPr lang="it-IT" dirty="0">
              <a:solidFill>
                <a:srgbClr val="0F1941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C1 public</a:t>
            </a:r>
            <a:endParaRPr lang="it-IT" sz="1000" dirty="0">
              <a:solidFill>
                <a:srgbClr val="2175D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336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© Randstad</a:t>
            </a:r>
            <a:endParaRPr lang="en-GB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Rettangolo 3"/>
          <p:cNvSpPr/>
          <p:nvPr/>
        </p:nvSpPr>
        <p:spPr>
          <a:xfrm>
            <a:off x="6390294" y="0"/>
            <a:ext cx="5801710" cy="6858000"/>
          </a:xfrm>
          <a:prstGeom prst="rect">
            <a:avLst/>
          </a:prstGeom>
          <a:solidFill>
            <a:srgbClr val="A6C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458479" y="626624"/>
            <a:ext cx="5705838" cy="954103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r>
              <a:rPr lang="it-IT" sz="2800" dirty="0" smtClean="0">
                <a:solidFill>
                  <a:srgbClr val="0F1941"/>
                </a:solidFill>
              </a:rPr>
              <a:t>career management:</a:t>
            </a:r>
          </a:p>
          <a:p>
            <a:r>
              <a:rPr lang="it-IT" sz="2800" dirty="0" smtClean="0">
                <a:solidFill>
                  <a:srgbClr val="6BA5B4"/>
                </a:solidFill>
              </a:rPr>
              <a:t>consulenze di carriera</a:t>
            </a:r>
            <a:endParaRPr lang="it-IT" sz="2800" dirty="0">
              <a:solidFill>
                <a:srgbClr val="6BA5B4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87384" y="2112656"/>
            <a:ext cx="59646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Randstad Career Management mette a disposizione dei </a:t>
            </a:r>
            <a:r>
              <a:rPr lang="it-IT" b="1" dirty="0" smtClean="0"/>
              <a:t>privati</a:t>
            </a:r>
            <a:r>
              <a:rPr lang="it-IT" dirty="0" smtClean="0"/>
              <a:t> una </a:t>
            </a:r>
            <a:r>
              <a:rPr lang="it-IT" b="1" dirty="0" smtClean="0"/>
              <a:t>consulenza di carriera professionale </a:t>
            </a:r>
            <a:r>
              <a:rPr lang="it-IT" dirty="0" smtClean="0"/>
              <a:t>che, articolata su tre programmi di intervento, mira a dare un risposta concreta ad esigenze consulenziali diverse.</a:t>
            </a:r>
          </a:p>
          <a:p>
            <a:endParaRPr lang="it-IT" dirty="0" smtClean="0"/>
          </a:p>
        </p:txBody>
      </p:sp>
      <p:sp>
        <p:nvSpPr>
          <p:cNvPr id="7" name="Rettangolo arrotondato 6"/>
          <p:cNvSpPr/>
          <p:nvPr/>
        </p:nvSpPr>
        <p:spPr>
          <a:xfrm>
            <a:off x="6605749" y="551860"/>
            <a:ext cx="559674" cy="6169782"/>
          </a:xfrm>
          <a:prstGeom prst="roundRect">
            <a:avLst>
              <a:gd name="adj" fmla="val 50000"/>
            </a:avLst>
          </a:prstGeom>
          <a:solidFill>
            <a:srgbClr val="575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1941"/>
              </a:solidFill>
            </a:endParaRPr>
          </a:p>
        </p:txBody>
      </p:sp>
      <p:sp>
        <p:nvSpPr>
          <p:cNvPr id="8" name="Rettangolo arrotondato 7"/>
          <p:cNvSpPr/>
          <p:nvPr/>
        </p:nvSpPr>
        <p:spPr>
          <a:xfrm rot="16200000">
            <a:off x="5506010" y="29437"/>
            <a:ext cx="1024955" cy="559675"/>
          </a:xfrm>
          <a:prstGeom prst="roundRect">
            <a:avLst/>
          </a:prstGeom>
          <a:solidFill>
            <a:srgbClr val="575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6605050" y="1442541"/>
            <a:ext cx="559675" cy="504497"/>
          </a:xfrm>
          <a:prstGeom prst="ellipse">
            <a:avLst/>
          </a:prstGeom>
          <a:solidFill>
            <a:srgbClr val="CDC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1941"/>
              </a:solidFill>
            </a:endParaRPr>
          </a:p>
        </p:txBody>
      </p:sp>
      <p:sp>
        <p:nvSpPr>
          <p:cNvPr id="10" name="Ovale 9"/>
          <p:cNvSpPr/>
          <p:nvPr/>
        </p:nvSpPr>
        <p:spPr>
          <a:xfrm>
            <a:off x="6605750" y="3245664"/>
            <a:ext cx="559675" cy="504497"/>
          </a:xfrm>
          <a:prstGeom prst="ellipse">
            <a:avLst/>
          </a:prstGeom>
          <a:solidFill>
            <a:srgbClr val="CDC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1941"/>
              </a:solidFill>
            </a:endParaRPr>
          </a:p>
        </p:txBody>
      </p:sp>
      <p:sp>
        <p:nvSpPr>
          <p:cNvPr id="11" name="Ovale 10"/>
          <p:cNvSpPr/>
          <p:nvPr/>
        </p:nvSpPr>
        <p:spPr>
          <a:xfrm>
            <a:off x="6605747" y="4974611"/>
            <a:ext cx="559675" cy="504497"/>
          </a:xfrm>
          <a:prstGeom prst="ellipse">
            <a:avLst/>
          </a:prstGeom>
          <a:solidFill>
            <a:srgbClr val="CDC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1941"/>
              </a:solidFill>
            </a:endParaRPr>
          </a:p>
        </p:txBody>
      </p:sp>
      <p:sp>
        <p:nvSpPr>
          <p:cNvPr id="12" name="Rettangolo arrotondato 11"/>
          <p:cNvSpPr/>
          <p:nvPr/>
        </p:nvSpPr>
        <p:spPr>
          <a:xfrm>
            <a:off x="5738654" y="551881"/>
            <a:ext cx="1426777" cy="551795"/>
          </a:xfrm>
          <a:prstGeom prst="roundRect">
            <a:avLst>
              <a:gd name="adj" fmla="val 50000"/>
            </a:avLst>
          </a:prstGeom>
          <a:solidFill>
            <a:srgbClr val="575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1941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7165422" y="4928480"/>
            <a:ext cx="474148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>
              <a:defRPr/>
            </a:pPr>
            <a:r>
              <a:rPr lang="it-IT" b="1" dirty="0" smtClean="0"/>
              <a:t>career </a:t>
            </a:r>
            <a:r>
              <a:rPr lang="it-IT" b="1" dirty="0" err="1" smtClean="0"/>
              <a:t>consulting</a:t>
            </a:r>
            <a:r>
              <a:rPr lang="it-IT" b="1" dirty="0" smtClean="0"/>
              <a:t> master</a:t>
            </a:r>
          </a:p>
          <a:p>
            <a:pPr defTabSz="914354">
              <a:defRPr/>
            </a:pPr>
            <a:r>
              <a:rPr lang="it-IT" dirty="0" smtClean="0">
                <a:solidFill>
                  <a:srgbClr val="0F1941"/>
                </a:solidFill>
              </a:rPr>
              <a:t>è </a:t>
            </a:r>
            <a:r>
              <a:rPr lang="it-IT" dirty="0">
                <a:solidFill>
                  <a:srgbClr val="0F1941"/>
                </a:solidFill>
              </a:rPr>
              <a:t>il servizio ideale per chi cerca una consulenza approfondita che, a partire dall’analisi della storia professionale e attraverso un accurato bilancio di competenze, </a:t>
            </a:r>
            <a:r>
              <a:rPr lang="it-IT" dirty="0" smtClean="0">
                <a:solidFill>
                  <a:srgbClr val="0F1941"/>
                </a:solidFill>
              </a:rPr>
              <a:t>guidi </a:t>
            </a:r>
            <a:r>
              <a:rPr lang="it-IT" dirty="0">
                <a:solidFill>
                  <a:srgbClr val="0F1941"/>
                </a:solidFill>
              </a:rPr>
              <a:t>al cambiamento.</a:t>
            </a:r>
          </a:p>
          <a:p>
            <a:pPr defTabSz="914354">
              <a:defRPr/>
            </a:pPr>
            <a:endParaRPr lang="it-IT" dirty="0"/>
          </a:p>
        </p:txBody>
      </p:sp>
      <p:sp>
        <p:nvSpPr>
          <p:cNvPr id="15" name="Rettangolo 14"/>
          <p:cNvSpPr/>
          <p:nvPr/>
        </p:nvSpPr>
        <p:spPr>
          <a:xfrm>
            <a:off x="7165422" y="1428707"/>
            <a:ext cx="50265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b="1" dirty="0" smtClean="0">
                <a:solidFill>
                  <a:srgbClr val="0F1941"/>
                </a:solidFill>
              </a:rPr>
              <a:t>career </a:t>
            </a:r>
            <a:r>
              <a:rPr lang="it-IT" b="1" dirty="0" err="1" smtClean="0">
                <a:solidFill>
                  <a:srgbClr val="0F1941"/>
                </a:solidFill>
              </a:rPr>
              <a:t>check</a:t>
            </a:r>
            <a:endParaRPr lang="it-IT" b="1" dirty="0" smtClean="0">
              <a:solidFill>
                <a:srgbClr val="0F1941"/>
              </a:solidFill>
            </a:endParaRPr>
          </a:p>
          <a:p>
            <a:r>
              <a:rPr lang="it-IT" dirty="0" smtClean="0">
                <a:solidFill>
                  <a:srgbClr val="0F1941"/>
                </a:solidFill>
              </a:rPr>
              <a:t>risponde </a:t>
            </a:r>
            <a:r>
              <a:rPr lang="it-IT" dirty="0">
                <a:solidFill>
                  <a:srgbClr val="0F1941"/>
                </a:solidFill>
              </a:rPr>
              <a:t>alla necessità di mettere a fuoco la propria professionalità, </a:t>
            </a:r>
            <a:r>
              <a:rPr lang="it-IT" dirty="0" smtClean="0">
                <a:solidFill>
                  <a:srgbClr val="0F1941"/>
                </a:solidFill>
              </a:rPr>
              <a:t>fare un </a:t>
            </a:r>
            <a:r>
              <a:rPr lang="it-IT" dirty="0">
                <a:solidFill>
                  <a:srgbClr val="0F1941"/>
                </a:solidFill>
              </a:rPr>
              <a:t>punto della carriera e misurare il grado di realizzabilità del singolo obiettivo professionale</a:t>
            </a:r>
            <a:r>
              <a:rPr lang="it-IT" dirty="0" smtClean="0">
                <a:solidFill>
                  <a:srgbClr val="0F1941"/>
                </a:solidFill>
              </a:rPr>
              <a:t>.</a:t>
            </a:r>
            <a:endParaRPr lang="it-IT" dirty="0">
              <a:solidFill>
                <a:srgbClr val="0F1941"/>
              </a:solidFill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7165422" y="3174923"/>
            <a:ext cx="50265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b="1" dirty="0" smtClean="0">
                <a:solidFill>
                  <a:srgbClr val="0F1941"/>
                </a:solidFill>
              </a:rPr>
              <a:t>career </a:t>
            </a:r>
            <a:r>
              <a:rPr lang="it-IT" b="1" dirty="0" err="1" smtClean="0">
                <a:solidFill>
                  <a:srgbClr val="0F1941"/>
                </a:solidFill>
              </a:rPr>
              <a:t>consulting</a:t>
            </a:r>
            <a:endParaRPr lang="it-IT" b="1" dirty="0" smtClean="0">
              <a:solidFill>
                <a:srgbClr val="0F1941"/>
              </a:solidFill>
            </a:endParaRPr>
          </a:p>
          <a:p>
            <a:r>
              <a:rPr lang="it-IT" dirty="0" smtClean="0">
                <a:solidFill>
                  <a:srgbClr val="0F1941"/>
                </a:solidFill>
              </a:rPr>
              <a:t>é la </a:t>
            </a:r>
            <a:r>
              <a:rPr lang="it-IT" dirty="0">
                <a:solidFill>
                  <a:srgbClr val="0F1941"/>
                </a:solidFill>
              </a:rPr>
              <a:t>guida esperta per dare una svolta al percorso professionale o </a:t>
            </a:r>
            <a:r>
              <a:rPr lang="it-IT" dirty="0" err="1">
                <a:solidFill>
                  <a:srgbClr val="0F1941"/>
                </a:solidFill>
              </a:rPr>
              <a:t>ri</a:t>
            </a:r>
            <a:r>
              <a:rPr lang="it-IT" dirty="0">
                <a:solidFill>
                  <a:srgbClr val="0F1941"/>
                </a:solidFill>
              </a:rPr>
              <a:t>-posizionarsi nel mercato del lavoro.</a:t>
            </a:r>
          </a:p>
          <a:p>
            <a:pPr lvl="0"/>
            <a:endParaRPr lang="it-IT" dirty="0" smtClean="0">
              <a:solidFill>
                <a:srgbClr val="0F1941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C1 public</a:t>
            </a:r>
            <a:endParaRPr lang="it-IT" sz="1000" dirty="0">
              <a:solidFill>
                <a:srgbClr val="2175D9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7172300" y="635577"/>
            <a:ext cx="5705838" cy="523216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r>
              <a:rPr lang="it-IT" sz="2800" dirty="0" smtClean="0">
                <a:solidFill>
                  <a:srgbClr val="F7F5F0"/>
                </a:solidFill>
              </a:rPr>
              <a:t>le tre soluzioni </a:t>
            </a:r>
            <a:r>
              <a:rPr lang="it-IT" sz="2800" dirty="0" err="1" smtClean="0">
                <a:solidFill>
                  <a:srgbClr val="F7F5F0"/>
                </a:solidFill>
              </a:rPr>
              <a:t>consulenziali</a:t>
            </a:r>
            <a:r>
              <a:rPr lang="it-IT" sz="2800" dirty="0" smtClean="0">
                <a:solidFill>
                  <a:srgbClr val="F7F5F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34419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/>
      <p:bldP spid="15" grpId="0"/>
      <p:bldP spid="16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qualche                    caso.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© Randstad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ttangolo arrotondato 5"/>
          <p:cNvSpPr/>
          <p:nvPr/>
        </p:nvSpPr>
        <p:spPr>
          <a:xfrm>
            <a:off x="4560752" y="694782"/>
            <a:ext cx="559675" cy="5893020"/>
          </a:xfrm>
          <a:prstGeom prst="roundRect">
            <a:avLst>
              <a:gd name="adj" fmla="val 50000"/>
            </a:avLst>
          </a:prstGeom>
          <a:solidFill>
            <a:srgbClr val="575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1941"/>
              </a:solidFill>
            </a:endParaRPr>
          </a:p>
        </p:txBody>
      </p:sp>
      <p:sp>
        <p:nvSpPr>
          <p:cNvPr id="7" name="Rettangolo arrotondato 6"/>
          <p:cNvSpPr/>
          <p:nvPr/>
        </p:nvSpPr>
        <p:spPr>
          <a:xfrm rot="16200000">
            <a:off x="3337211" y="28097"/>
            <a:ext cx="1272601" cy="559675"/>
          </a:xfrm>
          <a:prstGeom prst="roundRect">
            <a:avLst/>
          </a:prstGeom>
          <a:solidFill>
            <a:srgbClr val="575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4560752" y="2575004"/>
            <a:ext cx="559675" cy="504497"/>
          </a:xfrm>
          <a:prstGeom prst="ellipse">
            <a:avLst/>
          </a:prstGeom>
          <a:solidFill>
            <a:srgbClr val="FFB5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B511"/>
              </a:solidFill>
            </a:endParaRPr>
          </a:p>
        </p:txBody>
      </p:sp>
      <p:sp>
        <p:nvSpPr>
          <p:cNvPr id="9" name="Rettangolo arrotondato 8"/>
          <p:cNvSpPr/>
          <p:nvPr/>
        </p:nvSpPr>
        <p:spPr>
          <a:xfrm>
            <a:off x="3693649" y="601889"/>
            <a:ext cx="1426779" cy="551795"/>
          </a:xfrm>
          <a:prstGeom prst="roundRect">
            <a:avLst>
              <a:gd name="adj" fmla="val 50000"/>
            </a:avLst>
          </a:prstGeom>
          <a:solidFill>
            <a:srgbClr val="575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1941"/>
              </a:solidFill>
            </a:endParaRPr>
          </a:p>
        </p:txBody>
      </p:sp>
      <p:sp>
        <p:nvSpPr>
          <p:cNvPr id="10" name="Ovale 9"/>
          <p:cNvSpPr/>
          <p:nvPr/>
        </p:nvSpPr>
        <p:spPr>
          <a:xfrm>
            <a:off x="4531724" y="613159"/>
            <a:ext cx="559675" cy="504497"/>
          </a:xfrm>
          <a:prstGeom prst="ellipse">
            <a:avLst/>
          </a:prstGeom>
          <a:solidFill>
            <a:srgbClr val="6BA5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1941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5091399" y="694782"/>
            <a:ext cx="68835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6BA5B4"/>
                </a:solidFill>
              </a:rPr>
              <a:t>Stefano (55 anni) – </a:t>
            </a:r>
            <a:r>
              <a:rPr lang="it-IT" sz="1600" b="1" dirty="0" smtClean="0">
                <a:solidFill>
                  <a:srgbClr val="6BA5B4"/>
                </a:solidFill>
              </a:rPr>
              <a:t>senior controller</a:t>
            </a:r>
            <a:endParaRPr lang="it-IT" sz="1600" dirty="0" smtClean="0">
              <a:solidFill>
                <a:srgbClr val="6BA5B4"/>
              </a:solidFill>
            </a:endParaRPr>
          </a:p>
          <a:p>
            <a:r>
              <a:rPr lang="it-IT" sz="1600" dirty="0" smtClean="0">
                <a:solidFill>
                  <a:srgbClr val="6BA5B4"/>
                </a:solidFill>
              </a:rPr>
              <a:t>il </a:t>
            </a:r>
            <a:r>
              <a:rPr lang="it-IT" sz="1600" dirty="0">
                <a:solidFill>
                  <a:srgbClr val="6BA5B4"/>
                </a:solidFill>
              </a:rPr>
              <a:t>bisogno: </a:t>
            </a:r>
            <a:r>
              <a:rPr lang="it-IT" sz="1600" dirty="0" smtClean="0">
                <a:solidFill>
                  <a:srgbClr val="0F1941"/>
                </a:solidFill>
              </a:rPr>
              <a:t>cambiare lavoro.</a:t>
            </a:r>
            <a:endParaRPr lang="it-IT" sz="1600" dirty="0">
              <a:solidFill>
                <a:srgbClr val="0F1941"/>
              </a:solidFill>
            </a:endParaRPr>
          </a:p>
          <a:p>
            <a:r>
              <a:rPr lang="it-IT" sz="1600" dirty="0">
                <a:solidFill>
                  <a:srgbClr val="6BA5B4"/>
                </a:solidFill>
              </a:rPr>
              <a:t>l’intervento:</a:t>
            </a:r>
            <a:r>
              <a:rPr lang="it-IT" sz="1600" dirty="0">
                <a:solidFill>
                  <a:srgbClr val="0F1941"/>
                </a:solidFill>
              </a:rPr>
              <a:t> </a:t>
            </a:r>
            <a:r>
              <a:rPr lang="it-IT" sz="1600" dirty="0" smtClean="0">
                <a:solidFill>
                  <a:srgbClr val="0F1941"/>
                </a:solidFill>
              </a:rPr>
              <a:t>career </a:t>
            </a:r>
            <a:r>
              <a:rPr lang="it-IT" sz="1600" dirty="0" err="1" smtClean="0">
                <a:solidFill>
                  <a:srgbClr val="0F1941"/>
                </a:solidFill>
              </a:rPr>
              <a:t>check</a:t>
            </a:r>
            <a:r>
              <a:rPr lang="it-IT" sz="1600" dirty="0" smtClean="0">
                <a:solidFill>
                  <a:srgbClr val="0F1941"/>
                </a:solidFill>
              </a:rPr>
              <a:t>.</a:t>
            </a:r>
            <a:endParaRPr lang="it-IT" sz="1600" dirty="0" smtClean="0">
              <a:solidFill>
                <a:srgbClr val="0F1941"/>
              </a:solidFill>
            </a:endParaRPr>
          </a:p>
          <a:p>
            <a:r>
              <a:rPr lang="it-IT" sz="1600" dirty="0" smtClean="0">
                <a:solidFill>
                  <a:srgbClr val="6BA5B4"/>
                </a:solidFill>
              </a:rPr>
              <a:t>il </a:t>
            </a:r>
            <a:r>
              <a:rPr lang="it-IT" sz="1600" dirty="0">
                <a:solidFill>
                  <a:srgbClr val="6BA5B4"/>
                </a:solidFill>
              </a:rPr>
              <a:t>risultato</a:t>
            </a:r>
            <a:r>
              <a:rPr lang="it-IT" sz="1600" dirty="0" smtClean="0">
                <a:solidFill>
                  <a:srgbClr val="6BA5B4"/>
                </a:solidFill>
              </a:rPr>
              <a:t>:</a:t>
            </a:r>
            <a:r>
              <a:rPr lang="it-IT" sz="1600" dirty="0" smtClean="0">
                <a:solidFill>
                  <a:srgbClr val="0F1941"/>
                </a:solidFill>
              </a:rPr>
              <a:t> 10 </a:t>
            </a:r>
            <a:r>
              <a:rPr lang="it-IT" sz="1600" dirty="0">
                <a:solidFill>
                  <a:srgbClr val="0F1941"/>
                </a:solidFill>
              </a:rPr>
              <a:t>colloqui nei 3 mesi post consulenza.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5146662" y="2579568"/>
            <a:ext cx="68835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FFB511"/>
                </a:solidFill>
              </a:rPr>
              <a:t>Marco (39 anni) – HR </a:t>
            </a:r>
            <a:r>
              <a:rPr lang="it-IT" sz="1600" b="1" dirty="0" err="1" smtClean="0">
                <a:solidFill>
                  <a:srgbClr val="FFB511"/>
                </a:solidFill>
              </a:rPr>
              <a:t>generalist</a:t>
            </a:r>
            <a:endParaRPr lang="it-IT" sz="1600" dirty="0">
              <a:solidFill>
                <a:srgbClr val="FFB511"/>
              </a:solidFill>
            </a:endParaRPr>
          </a:p>
          <a:p>
            <a:r>
              <a:rPr lang="it-IT" sz="1600" dirty="0">
                <a:solidFill>
                  <a:srgbClr val="FFB511"/>
                </a:solidFill>
              </a:rPr>
              <a:t>il bisogno: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smtClean="0">
                <a:solidFill>
                  <a:srgbClr val="0F1941"/>
                </a:solidFill>
              </a:rPr>
              <a:t>definire un obiettivo professionale coerente con i suoi talenti</a:t>
            </a:r>
            <a:endParaRPr lang="it-IT" sz="1600" dirty="0">
              <a:solidFill>
                <a:srgbClr val="0F1941"/>
              </a:solidFill>
            </a:endParaRPr>
          </a:p>
          <a:p>
            <a:r>
              <a:rPr lang="it-IT" sz="1600" dirty="0">
                <a:solidFill>
                  <a:srgbClr val="FFB511"/>
                </a:solidFill>
              </a:rPr>
              <a:t>l’intervento: </a:t>
            </a:r>
            <a:r>
              <a:rPr lang="it-IT" sz="1600" dirty="0" smtClean="0">
                <a:solidFill>
                  <a:srgbClr val="0F1941"/>
                </a:solidFill>
              </a:rPr>
              <a:t>career </a:t>
            </a:r>
            <a:r>
              <a:rPr lang="it-IT" sz="1600" dirty="0" err="1" smtClean="0">
                <a:solidFill>
                  <a:srgbClr val="0F1941"/>
                </a:solidFill>
              </a:rPr>
              <a:t>consulting</a:t>
            </a:r>
            <a:r>
              <a:rPr lang="it-IT" sz="1600" dirty="0" smtClean="0">
                <a:solidFill>
                  <a:srgbClr val="0F1941"/>
                </a:solidFill>
              </a:rPr>
              <a:t>.</a:t>
            </a:r>
          </a:p>
          <a:p>
            <a:r>
              <a:rPr lang="it-IT" sz="1600" dirty="0" smtClean="0">
                <a:solidFill>
                  <a:srgbClr val="FFB511"/>
                </a:solidFill>
              </a:rPr>
              <a:t>il </a:t>
            </a:r>
            <a:r>
              <a:rPr lang="it-IT" sz="1600" dirty="0">
                <a:solidFill>
                  <a:srgbClr val="FFB511"/>
                </a:solidFill>
              </a:rPr>
              <a:t>risultato</a:t>
            </a:r>
            <a:r>
              <a:rPr lang="it-IT" sz="1600" dirty="0" smtClean="0">
                <a:solidFill>
                  <a:srgbClr val="FFB511"/>
                </a:solidFill>
              </a:rPr>
              <a:t>: </a:t>
            </a:r>
            <a:r>
              <a:rPr lang="it-IT" sz="1600" dirty="0" smtClean="0">
                <a:solidFill>
                  <a:srgbClr val="000000"/>
                </a:solidFill>
              </a:rPr>
              <a:t>definizione di un progetto professionale, acquisizione di un metodo efficace e mirato per realizzarlo </a:t>
            </a:r>
            <a:endParaRPr lang="it-IT" sz="1600" dirty="0">
              <a:solidFill>
                <a:srgbClr val="000000"/>
              </a:solidFill>
            </a:endParaRPr>
          </a:p>
        </p:txBody>
      </p:sp>
      <p:sp>
        <p:nvSpPr>
          <p:cNvPr id="13" name="Ovale 12"/>
          <p:cNvSpPr/>
          <p:nvPr/>
        </p:nvSpPr>
        <p:spPr>
          <a:xfrm>
            <a:off x="4570105" y="4552976"/>
            <a:ext cx="559675" cy="504497"/>
          </a:xfrm>
          <a:prstGeom prst="ellipse">
            <a:avLst/>
          </a:prstGeom>
          <a:solidFill>
            <a:srgbClr val="E74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1941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129774" y="4552976"/>
            <a:ext cx="69004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E74536"/>
                </a:solidFill>
              </a:rPr>
              <a:t>Claudia (48 anni) – </a:t>
            </a:r>
            <a:r>
              <a:rPr lang="it-IT" sz="1600" b="1" dirty="0" smtClean="0">
                <a:solidFill>
                  <a:srgbClr val="E74536"/>
                </a:solidFill>
              </a:rPr>
              <a:t>direttore commerciale</a:t>
            </a:r>
            <a:endParaRPr lang="it-IT" sz="1600" dirty="0">
              <a:solidFill>
                <a:srgbClr val="E74536"/>
              </a:solidFill>
            </a:endParaRPr>
          </a:p>
          <a:p>
            <a:r>
              <a:rPr lang="it-IT" sz="1600" dirty="0">
                <a:solidFill>
                  <a:srgbClr val="E74536"/>
                </a:solidFill>
              </a:rPr>
              <a:t>il bisogno: </a:t>
            </a:r>
            <a:r>
              <a:rPr lang="it-IT" sz="1600" dirty="0" smtClean="0">
                <a:solidFill>
                  <a:srgbClr val="0F1941"/>
                </a:solidFill>
              </a:rPr>
              <a:t>esplorare il mercato del lavoro</a:t>
            </a:r>
            <a:endParaRPr lang="it-IT" sz="1600" dirty="0">
              <a:solidFill>
                <a:srgbClr val="0F1941"/>
              </a:solidFill>
            </a:endParaRPr>
          </a:p>
          <a:p>
            <a:r>
              <a:rPr lang="it-IT" sz="1600" dirty="0">
                <a:solidFill>
                  <a:srgbClr val="E74536"/>
                </a:solidFill>
              </a:rPr>
              <a:t>l’intervento:</a:t>
            </a:r>
            <a:r>
              <a:rPr lang="it-IT" sz="1600" dirty="0">
                <a:solidFill>
                  <a:srgbClr val="0F1941"/>
                </a:solidFill>
              </a:rPr>
              <a:t> </a:t>
            </a:r>
            <a:r>
              <a:rPr lang="it-IT" sz="1600" dirty="0" smtClean="0">
                <a:solidFill>
                  <a:srgbClr val="0F1941"/>
                </a:solidFill>
              </a:rPr>
              <a:t>career </a:t>
            </a:r>
            <a:r>
              <a:rPr lang="it-IT" sz="1600" dirty="0" err="1" smtClean="0">
                <a:solidFill>
                  <a:srgbClr val="0F1941"/>
                </a:solidFill>
              </a:rPr>
              <a:t>consulting</a:t>
            </a:r>
            <a:r>
              <a:rPr lang="it-IT" sz="1600" dirty="0" smtClean="0">
                <a:solidFill>
                  <a:srgbClr val="0F1941"/>
                </a:solidFill>
              </a:rPr>
              <a:t> master. </a:t>
            </a:r>
            <a:r>
              <a:rPr lang="it-IT" sz="1600" dirty="0" smtClean="0">
                <a:solidFill>
                  <a:schemeClr val="bg1"/>
                </a:solidFill>
              </a:rPr>
              <a:t>master</a:t>
            </a:r>
            <a:endParaRPr lang="it-IT" sz="1600" dirty="0">
              <a:solidFill>
                <a:schemeClr val="bg1"/>
              </a:solidFill>
            </a:endParaRPr>
          </a:p>
          <a:p>
            <a:r>
              <a:rPr lang="it-IT" sz="1600" dirty="0">
                <a:solidFill>
                  <a:srgbClr val="E74536"/>
                </a:solidFill>
              </a:rPr>
              <a:t>il risultato: </a:t>
            </a:r>
            <a:r>
              <a:rPr lang="it-IT" sz="1600" dirty="0" smtClean="0">
                <a:solidFill>
                  <a:srgbClr val="0F1941"/>
                </a:solidFill>
              </a:rPr>
              <a:t>nuove opportunità professionali</a:t>
            </a:r>
            <a:endParaRPr lang="it-IT" sz="1600" dirty="0">
              <a:solidFill>
                <a:srgbClr val="0F1941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C1 public</a:t>
            </a:r>
            <a:endParaRPr lang="it-IT" sz="1000" dirty="0">
              <a:solidFill>
                <a:srgbClr val="2175D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329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/>
      <p:bldP spid="12" grpId="0"/>
      <p:bldP spid="13" grpId="0" animBg="1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© Randstad</a:t>
            </a:r>
            <a:endParaRPr lang="en-GB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8" t="18074" r="6296" b="12162"/>
          <a:stretch/>
        </p:blipFill>
        <p:spPr bwMode="auto">
          <a:xfrm>
            <a:off x="-1" y="0"/>
            <a:ext cx="1220538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694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3c0526ea1579f90661abf6f4ef58cbb556b72a"/>
</p:tagLst>
</file>

<file path=ppt/theme/theme1.xml><?xml version="1.0" encoding="utf-8"?>
<a:theme xmlns:a="http://schemas.openxmlformats.org/drawingml/2006/main" name="Office Theme">
  <a:themeElements>
    <a:clrScheme name="Randstad 2017">
      <a:dk1>
        <a:srgbClr val="0F1941"/>
      </a:dk1>
      <a:lt1>
        <a:srgbClr val="FFFFFF"/>
      </a:lt1>
      <a:dk2>
        <a:srgbClr val="2175D9"/>
      </a:dk2>
      <a:lt2>
        <a:srgbClr val="F7F5F0"/>
      </a:lt2>
      <a:accent1>
        <a:srgbClr val="2175D9"/>
      </a:accent1>
      <a:accent2>
        <a:srgbClr val="0F1941"/>
      </a:accent2>
      <a:accent3>
        <a:srgbClr val="6BA5B4"/>
      </a:accent3>
      <a:accent4>
        <a:srgbClr val="E74536"/>
      </a:accent4>
      <a:accent5>
        <a:srgbClr val="FFB511"/>
      </a:accent5>
      <a:accent6>
        <a:srgbClr val="639EE4"/>
      </a:accent6>
      <a:hlink>
        <a:srgbClr val="FFB511"/>
      </a:hlink>
      <a:folHlink>
        <a:srgbClr val="E74536"/>
      </a:folHlink>
    </a:clrScheme>
    <a:fontScheme name="Randsta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Randstad blue">
      <a:srgbClr val="2175D9"/>
    </a:custClr>
    <a:custClr name="Randstad dark blue">
      <a:srgbClr val="0F1941"/>
    </a:custClr>
    <a:custClr name="Randstad turquoise">
      <a:srgbClr val="6BA5B4"/>
    </a:custClr>
    <a:custClr name="Randstad cream">
      <a:srgbClr val="F7F5F0"/>
    </a:custClr>
    <a:custClr name="Randstad red">
      <a:srgbClr val="E74536"/>
    </a:custClr>
    <a:custClr name="Randstad yellow">
      <a:srgbClr val="FFB511"/>
    </a:custClr>
    <a:custClr>
      <a:srgbClr val="FFFFFF"/>
    </a:custClr>
    <a:custClr name="White">
      <a:srgbClr val="FFFFFF"/>
    </a:custClr>
    <a:custClr name="Black">
      <a:srgbClr val="000000"/>
    </a:custClr>
    <a:custClr name="Grey">
      <a:srgbClr val="CDCDCD"/>
    </a:custClr>
    <a:custClr name="Randstad blue 70%">
      <a:srgbClr val="639EE4"/>
    </a:custClr>
    <a:custClr name="Randstad dark blue 70%">
      <a:srgbClr val="575E7A"/>
    </a:custClr>
    <a:custClr name="Randstad turquoise 60%">
      <a:srgbClr val="A6C9D2"/>
    </a:custClr>
    <a:custClr name="Randstad red 70%">
      <a:srgbClr val="E87C6F"/>
    </a:custClr>
    <a:custClr name="Randstad yellow 60%">
      <a:srgbClr val="FFD370"/>
    </a:custClr>
  </a:custClr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Randstad blue">
      <a:srgbClr val="2175D9"/>
    </a:custClr>
    <a:custClr name="Randstad dark blue">
      <a:srgbClr val="0F1941"/>
    </a:custClr>
    <a:custClr name="Randstad turquoise">
      <a:srgbClr val="6BA5B4"/>
    </a:custClr>
    <a:custClr name="Randstad cream">
      <a:srgbClr val="F7F5F0"/>
    </a:custClr>
    <a:custClr name="Randstad red">
      <a:srgbClr val="E74536"/>
    </a:custClr>
    <a:custClr name="Randstad yellow">
      <a:srgbClr val="FFB511"/>
    </a:custClr>
    <a:custClr>
      <a:srgbClr val="FFFFFF"/>
    </a:custClr>
    <a:custClr name="White">
      <a:srgbClr val="FFFFFF"/>
    </a:custClr>
    <a:custClr name="Black">
      <a:srgbClr val="000000"/>
    </a:custClr>
    <a:custClr name="Grey">
      <a:srgbClr val="CDCDCD"/>
    </a:custClr>
    <a:custClr name="Randstad blue 70%">
      <a:srgbClr val="639EE4"/>
    </a:custClr>
    <a:custClr name="Randstad dark blue 70%">
      <a:srgbClr val="575E7A"/>
    </a:custClr>
    <a:custClr name="Randstad turquoise 60%">
      <a:srgbClr val="A6C9D2"/>
    </a:custClr>
    <a:custClr name="Randstad red 70%">
      <a:srgbClr val="E87C6F"/>
    </a:custClr>
    <a:custClr name="Randstad yellow 60%">
      <a:srgbClr val="FFD370"/>
    </a:custClr>
  </a:custClr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6636</TotalTime>
  <Words>458</Words>
  <Application>Microsoft Office PowerPoint</Application>
  <PresentationFormat>Personalizzato</PresentationFormat>
  <Paragraphs>71</Paragraphs>
  <Slides>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Office Theme</vt:lpstr>
      <vt:lpstr>prendi le redini della tua carriera.</vt:lpstr>
      <vt:lpstr>randstad career management il cambiamento è un’opportunità. </vt:lpstr>
      <vt:lpstr>il nostro  business per  le diverse  esigenze. </vt:lpstr>
      <vt:lpstr>Presentazione standard di PowerPoint</vt:lpstr>
      <vt:lpstr>Presentazione standard di PowerPoint</vt:lpstr>
      <vt:lpstr>qualche                    caso.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CAV</dc:creator>
  <cp:lastModifiedBy>Portolano,  Sara</cp:lastModifiedBy>
  <cp:revision>263</cp:revision>
  <cp:lastPrinted>2018-03-02T16:27:26Z</cp:lastPrinted>
  <dcterms:created xsi:type="dcterms:W3CDTF">2017-07-11T14:13:13Z</dcterms:created>
  <dcterms:modified xsi:type="dcterms:W3CDTF">2018-08-23T09:42:36Z</dcterms:modified>
</cp:coreProperties>
</file>