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7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9144000" cy="6858000" type="screen4x3"/>
  <p:notesSz cx="6858000" cy="9144000"/>
  <p:embeddedFontLst>
    <p:embeddedFont>
      <p:font typeface="Open Sans" charset="0"/>
      <p:regular r:id="rId5"/>
      <p:bold r:id="rId6"/>
      <p:italic r:id="rId7"/>
      <p:boldItalic r:id="rId8"/>
    </p:embeddedFont>
    <p:embeddedFont>
      <p:font typeface="Oswald" charset="0"/>
      <p:regular r:id="rId9"/>
      <p:bold r:id="rId10"/>
      <p:italic r:id="rId11"/>
      <p:boldItalic r:id="rId1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E8B5"/>
    <a:srgbClr val="FFDD48"/>
    <a:srgbClr val="212131"/>
    <a:srgbClr val="75DCFE"/>
    <a:srgbClr val="007780"/>
    <a:srgbClr val="F62263"/>
    <a:srgbClr val="EC5E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C640DFA-2569-42E5-B38A-1A39FE260900}">
  <a:tblStyle styleId="{DC640DFA-2569-42E5-B38A-1A39FE26090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8" autoAdjust="0"/>
    <p:restoredTop sz="86424" autoAdjust="0"/>
  </p:normalViewPr>
  <p:slideViewPr>
    <p:cSldViewPr snapToGrid="0" showGuides="1">
      <p:cViewPr>
        <p:scale>
          <a:sx n="75" d="100"/>
          <a:sy n="75" d="100"/>
        </p:scale>
        <p:origin x="-2760" y="-112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0" d="100"/>
          <a:sy n="70" d="100"/>
        </p:scale>
        <p:origin x="2388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openxmlformats.org/officeDocument/2006/relationships/presProps" Target="presProp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3.fntdata"/><Relationship Id="rId12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font" Target="fonts/font7.fntdata"/><Relationship Id="rId5" Type="http://schemas.openxmlformats.org/officeDocument/2006/relationships/font" Target="fonts/font1.fntdata"/><Relationship Id="rId15" Type="http://schemas.openxmlformats.org/officeDocument/2006/relationships/theme" Target="theme/theme1.xml"/><Relationship Id="rId10" Type="http://schemas.openxmlformats.org/officeDocument/2006/relationships/font" Target="fonts/font6.fntdata"/><Relationship Id="rId4" Type="http://schemas.openxmlformats.org/officeDocument/2006/relationships/handoutMaster" Target="handoutMasters/handoutMaster1.xml"/><Relationship Id="rId9" Type="http://schemas.openxmlformats.org/officeDocument/2006/relationships/font" Target="fonts/font5.fntdata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="" xmlns:a16="http://schemas.microsoft.com/office/drawing/2014/main" id="{E712EF3A-FD6E-4F42-BFFE-BC56EC5E413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>
            <a:extLst>
              <a:ext uri="{FF2B5EF4-FFF2-40B4-BE49-F238E27FC236}">
                <a16:creationId xmlns="" xmlns:a16="http://schemas.microsoft.com/office/drawing/2014/main" id="{31FC1DBB-030F-4C1A-8D3C-75016D7495D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3E46D6-E64B-4C26-985B-2B56E1ECD71B}" type="datetimeFigureOut">
              <a:rPr lang="it-IT" smtClean="0"/>
              <a:t>24/08/2018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="" xmlns:a16="http://schemas.microsoft.com/office/drawing/2014/main" id="{24D4D000-799B-49E2-B6CF-6BAEB34E6ED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="" xmlns:a16="http://schemas.microsoft.com/office/drawing/2014/main" id="{F3C43586-00E4-4CB8-9145-2E38AD2654E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F1BCBC-613E-405B-865A-C35030756C2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97598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="" xmlns:a16="http://schemas.microsoft.com/office/drawing/2014/main" id="{F34B1EA3-057E-46E1-BCAF-F8E33AF1F21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686003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" name="Shape 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648169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userDrawn="1">
  <p:cSld name="TITLE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>
            <a:spLocks noGrp="1"/>
          </p:cNvSpPr>
          <p:nvPr>
            <p:ph type="ctrTitle"/>
          </p:nvPr>
        </p:nvSpPr>
        <p:spPr>
          <a:xfrm>
            <a:off x="776975" y="665975"/>
            <a:ext cx="6255300" cy="54072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 spc="-150">
                <a:solidFill>
                  <a:srgbClr val="00E8B5"/>
                </a:solidFill>
                <a:latin typeface="+mj-l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9pPr>
          </a:lstStyle>
          <a:p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="" xmlns:a16="http://schemas.microsoft.com/office/drawing/2014/main" id="{4F8C7533-6EB9-4E0E-8148-65AFAD61D84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it-IT" dirty="0"/>
              <a:t>Nome cognome - Azienda o ruolo - titolo presentazione</a:t>
            </a:r>
          </a:p>
        </p:txBody>
      </p:sp>
      <p:sp>
        <p:nvSpPr>
          <p:cNvPr id="3" name="Segnaposto numero diapositiva 2">
            <a:extLst>
              <a:ext uri="{FF2B5EF4-FFF2-40B4-BE49-F238E27FC236}">
                <a16:creationId xmlns="" xmlns:a16="http://schemas.microsoft.com/office/drawing/2014/main" id="{C5255DF8-FF4D-4C4A-8732-2EECE360A45E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00000000-1234-1234-1234-123412341234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gradFill flip="none" rotWithShape="1">
          <a:gsLst>
            <a:gs pos="0">
              <a:srgbClr val="00E8B5"/>
            </a:gs>
            <a:gs pos="100000">
              <a:srgbClr val="00E8B5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="" xmlns:a16="http://schemas.microsoft.com/office/drawing/2014/main" id="{238E382B-2F3B-4530-A638-9A7CD0036061}"/>
              </a:ext>
            </a:extLst>
          </p:cNvPr>
          <p:cNvSpPr/>
          <p:nvPr userDrawn="1"/>
        </p:nvSpPr>
        <p:spPr>
          <a:xfrm>
            <a:off x="0" y="6356351"/>
            <a:ext cx="9144000" cy="501650"/>
          </a:xfrm>
          <a:prstGeom prst="rect">
            <a:avLst/>
          </a:prstGeom>
          <a:solidFill>
            <a:srgbClr val="00E8B5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Shape 6"/>
          <p:cNvSpPr/>
          <p:nvPr userDrawn="1"/>
        </p:nvSpPr>
        <p:spPr>
          <a:xfrm>
            <a:off x="0" y="100"/>
            <a:ext cx="9143999" cy="6356249"/>
          </a:xfrm>
          <a:prstGeom prst="rect">
            <a:avLst/>
          </a:prstGeom>
          <a:gradFill flip="none" rotWithShape="1">
            <a:gsLst>
              <a:gs pos="0">
                <a:srgbClr val="073763">
                  <a:alpha val="0"/>
                </a:srgbClr>
              </a:gs>
              <a:gs pos="100000">
                <a:srgbClr val="010B15">
                  <a:alpha val="28235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lang="it-IT" dirty="0"/>
          </a:p>
        </p:txBody>
      </p:sp>
      <p:sp>
        <p:nvSpPr>
          <p:cNvPr id="7" name="Shape 7"/>
          <p:cNvSpPr txBox="1">
            <a:spLocks noGrp="1"/>
          </p:cNvSpPr>
          <p:nvPr>
            <p:ph type="title"/>
          </p:nvPr>
        </p:nvSpPr>
        <p:spPr>
          <a:xfrm>
            <a:off x="827250" y="788425"/>
            <a:ext cx="4109400" cy="93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 dirty="0"/>
          </a:p>
        </p:txBody>
      </p:sp>
      <p:sp>
        <p:nvSpPr>
          <p:cNvPr id="8" name="Shape 8"/>
          <p:cNvSpPr txBox="1">
            <a:spLocks noGrp="1"/>
          </p:cNvSpPr>
          <p:nvPr>
            <p:ph type="body" idx="1"/>
          </p:nvPr>
        </p:nvSpPr>
        <p:spPr>
          <a:xfrm>
            <a:off x="827250" y="1600200"/>
            <a:ext cx="7489500" cy="4756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pen Sans"/>
              <a:buChar char="◇"/>
              <a:defRPr sz="30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○"/>
              <a:defRPr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■"/>
              <a:defRPr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 dirty="0"/>
          </a:p>
        </p:txBody>
      </p:sp>
      <p:sp>
        <p:nvSpPr>
          <p:cNvPr id="9" name="Shape 9"/>
          <p:cNvSpPr txBox="1">
            <a:spLocks noGrp="1"/>
          </p:cNvSpPr>
          <p:nvPr>
            <p:ph type="sldNum" idx="12"/>
          </p:nvPr>
        </p:nvSpPr>
        <p:spPr>
          <a:xfrm>
            <a:off x="8480575" y="6356351"/>
            <a:ext cx="5487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50000"/>
              </a:lnSpc>
              <a:buNone/>
              <a:defRPr sz="1200">
                <a:solidFill>
                  <a:srgbClr val="FFFFFF"/>
                </a:solidFill>
                <a:latin typeface="+mj-lt"/>
                <a:ea typeface="Oswald"/>
                <a:cs typeface="Oswald"/>
                <a:sym typeface="Oswald"/>
              </a:defRPr>
            </a:lvl1pPr>
            <a:lvl2pPr lvl="1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 dirty="0"/>
          </a:p>
        </p:txBody>
      </p:sp>
      <p:pic>
        <p:nvPicPr>
          <p:cNvPr id="10" name="Immagin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3195" y="-282513"/>
            <a:ext cx="1809391" cy="1809391"/>
          </a:xfrm>
          <a:prstGeom prst="rect">
            <a:avLst/>
          </a:prstGeom>
        </p:spPr>
      </p:pic>
      <p:sp>
        <p:nvSpPr>
          <p:cNvPr id="2" name="Segnaposto piè di pagina 1">
            <a:extLst>
              <a:ext uri="{FF2B5EF4-FFF2-40B4-BE49-F238E27FC236}">
                <a16:creationId xmlns="" xmlns:a16="http://schemas.microsoft.com/office/drawing/2014/main" id="{93E5B250-0D09-424B-804F-4E070EBBF5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249" y="6356350"/>
            <a:ext cx="7653325" cy="4617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0">
                <a:solidFill>
                  <a:schemeClr val="bg1"/>
                </a:solidFill>
              </a:defRPr>
            </a:lvl1pPr>
          </a:lstStyle>
          <a:p>
            <a:r>
              <a:rPr lang="it-IT" dirty="0"/>
              <a:t>Nome cognome - Azienda o ruolo - titolo presentazione</a:t>
            </a: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</p:sldLayoutIdLst>
  <p:transition>
    <p:fade thruBlk="1"/>
  </p:transition>
  <p:hf hd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-150">
          <a:solidFill>
            <a:srgbClr val="F62263"/>
          </a:solidFill>
          <a:latin typeface="+mj-lt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+mj-lt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rgbClr val="00E8B5"/>
            </a:gs>
            <a:gs pos="100000">
              <a:srgbClr val="00E8B5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141" y="-97365"/>
            <a:ext cx="2819884" cy="2819884"/>
          </a:xfrm>
          <a:prstGeom prst="rect">
            <a:avLst/>
          </a:prstGeom>
        </p:spPr>
      </p:pic>
      <p:sp>
        <p:nvSpPr>
          <p:cNvPr id="47" name="Shape 47"/>
          <p:cNvSpPr txBox="1">
            <a:spLocks noGrp="1"/>
          </p:cNvSpPr>
          <p:nvPr>
            <p:ph type="ctrTitle"/>
          </p:nvPr>
        </p:nvSpPr>
        <p:spPr>
          <a:xfrm>
            <a:off x="266873" y="2203109"/>
            <a:ext cx="4214420" cy="2061088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it-IT" sz="3600" spc="-300" dirty="0" smtClean="0">
                <a:latin typeface="+mn-lt"/>
              </a:rPr>
              <a:t>DA TESI A STARTUP:</a:t>
            </a:r>
            <a:br>
              <a:rPr lang="it-IT" sz="3600" spc="-300" dirty="0" smtClean="0">
                <a:latin typeface="+mn-lt"/>
              </a:rPr>
            </a:br>
            <a:r>
              <a:rPr lang="it-IT" sz="3600" spc="-300" dirty="0" smtClean="0">
                <a:latin typeface="+mn-lt"/>
              </a:rPr>
              <a:t>DIVENTARE IMPRENDITORE</a:t>
            </a:r>
            <a:endParaRPr sz="3600" spc="-300" dirty="0">
              <a:latin typeface="+mn-lt"/>
            </a:endParaRPr>
          </a:p>
        </p:txBody>
      </p:sp>
      <p:sp>
        <p:nvSpPr>
          <p:cNvPr id="8" name="Shape 121">
            <a:extLst>
              <a:ext uri="{FF2B5EF4-FFF2-40B4-BE49-F238E27FC236}">
                <a16:creationId xmlns="" xmlns:a16="http://schemas.microsoft.com/office/drawing/2014/main" id="{3E42F58E-2CFC-4C6E-BEF4-F58DD96D4400}"/>
              </a:ext>
            </a:extLst>
          </p:cNvPr>
          <p:cNvSpPr txBox="1">
            <a:spLocks/>
          </p:cNvSpPr>
          <p:nvPr/>
        </p:nvSpPr>
        <p:spPr>
          <a:xfrm>
            <a:off x="250026" y="5092117"/>
            <a:ext cx="4122141" cy="1430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pen Sans"/>
              <a:buChar char="◇"/>
              <a:defRPr sz="30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○"/>
              <a:defRPr sz="24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■"/>
              <a:defRPr sz="24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indent="0">
              <a:buFont typeface="Open Sans"/>
              <a:buNone/>
            </a:pPr>
            <a:r>
              <a:rPr lang="en-US" sz="1800" dirty="0" smtClean="0">
                <a:solidFill>
                  <a:schemeClr val="bg1"/>
                </a:solidFill>
                <a:latin typeface="+mj-lt"/>
              </a:rPr>
              <a:t>Lorenzo </a:t>
            </a:r>
            <a:r>
              <a:rPr lang="en-US" sz="1800" dirty="0" err="1" smtClean="0">
                <a:solidFill>
                  <a:schemeClr val="bg1"/>
                </a:solidFill>
                <a:latin typeface="+mj-lt"/>
              </a:rPr>
              <a:t>Frangi</a:t>
            </a:r>
            <a:r>
              <a:rPr lang="en-US" sz="1800" dirty="0" smtClean="0">
                <a:solidFill>
                  <a:schemeClr val="bg1"/>
                </a:solidFill>
                <a:latin typeface="+mj-lt"/>
              </a:rPr>
              <a:t>.</a:t>
            </a:r>
            <a:endParaRPr lang="en-US" sz="1800" dirty="0">
              <a:solidFill>
                <a:schemeClr val="bg1"/>
              </a:solidFill>
              <a:latin typeface="+mj-lt"/>
            </a:endParaRPr>
          </a:p>
          <a:p>
            <a:pPr marL="0" indent="0">
              <a:buFont typeface="Open Sans"/>
              <a:buNone/>
            </a:pPr>
            <a:endParaRPr lang="en-US" sz="1800" dirty="0">
              <a:latin typeface="+mj-lt"/>
            </a:endParaRPr>
          </a:p>
          <a:p>
            <a:pPr marL="0" indent="0">
              <a:buFont typeface="Open Sans"/>
              <a:buNone/>
            </a:pPr>
            <a:r>
              <a:rPr lang="en-US" sz="1800" dirty="0">
                <a:latin typeface="+mj-lt"/>
              </a:rPr>
              <a:t> </a:t>
            </a:r>
          </a:p>
        </p:txBody>
      </p:sp>
      <p:pic>
        <p:nvPicPr>
          <p:cNvPr id="1026" name="Picture 2" descr="C:\Users\meeting\Desktop\VENERDì\24 VENERDì  - NUOVI LAVORI\1420 Lorenzo Frangi\Lorenzo-Frangi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14" r="23622"/>
          <a:stretch/>
        </p:blipFill>
        <p:spPr bwMode="auto">
          <a:xfrm>
            <a:off x="4929580" y="0"/>
            <a:ext cx="4214420" cy="6867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beron template">
  <a:themeElements>
    <a:clrScheme name="Personalizzato 1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5151F"/>
      </a:hlink>
      <a:folHlink>
        <a:srgbClr val="00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9</Words>
  <Application>Microsoft Office PowerPoint</Application>
  <PresentationFormat>Presentazione su schermo (4:3)</PresentationFormat>
  <Paragraphs>4</Paragraphs>
  <Slides>1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5" baseType="lpstr">
      <vt:lpstr>Arial</vt:lpstr>
      <vt:lpstr>Open Sans</vt:lpstr>
      <vt:lpstr>Oswald</vt:lpstr>
      <vt:lpstr>Oberon template</vt:lpstr>
      <vt:lpstr>DA TESI A STARTUP: DIVENTARE IMPRENDITORE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YOUR PRESENTATION TITLE</dc:title>
  <cp:lastModifiedBy>meeting</cp:lastModifiedBy>
  <cp:revision>51</cp:revision>
  <dcterms:modified xsi:type="dcterms:W3CDTF">2018-08-24T12:08:42Z</dcterms:modified>
</cp:coreProperties>
</file>