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28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398457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200" spc="-300" dirty="0" smtClean="0">
                <a:latin typeface="+mn-lt"/>
              </a:rPr>
              <a:t>DAL CAOS ALL’ORDINE: DIREZIONE D’ORCHESTRA E LEADERSHIP</a:t>
            </a:r>
            <a:endParaRPr sz="32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Diego </a:t>
            </a:r>
            <a:r>
              <a:rPr lang="en-US" sz="1800" dirty="0" err="1" smtClean="0">
                <a:latin typeface="+mj-lt"/>
              </a:rPr>
              <a:t>Montrone</a:t>
            </a:r>
            <a:endParaRPr lang="en-US" sz="1800" dirty="0" smtClean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DOMENICA\DSC_005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2" r="33498"/>
          <a:stretch/>
        </p:blipFill>
        <p:spPr bwMode="auto">
          <a:xfrm>
            <a:off x="4726730" y="1"/>
            <a:ext cx="44172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11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DAL CAOS ALL’ORDINE: DIREZIONE D’ORCHESTRA E LEADERSHIP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meeting</dc:creator>
  <cp:lastModifiedBy>meeting</cp:lastModifiedBy>
  <cp:revision>55</cp:revision>
  <dcterms:modified xsi:type="dcterms:W3CDTF">2018-08-19T16:40:00Z</dcterms:modified>
</cp:coreProperties>
</file>