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54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E4B7C-1FBA-4810-8A6F-7D7D87AD17FB}" type="datetimeFigureOut">
              <a:rPr lang="it-IT" smtClean="0"/>
              <a:t>22/08/2018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012D95-D9FC-483C-B276-B814AE4F39E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1901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4816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userDrawn="1">
  <p:cSld name="Titl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776975" y="665975"/>
            <a:ext cx="6255300" cy="54072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 spc="-150">
                <a:solidFill>
                  <a:srgbClr val="FFDD48"/>
                </a:solidFill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9A6DE"/>
              </a:buClr>
              <a:buSzPts val="6000"/>
              <a:buNone/>
              <a:defRPr sz="6000">
                <a:solidFill>
                  <a:srgbClr val="39A6DE"/>
                </a:solidFill>
              </a:defRPr>
            </a:lvl9pPr>
          </a:lstStyle>
          <a:p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4F8C7533-6EB9-4E0E-8148-65AFAD61D8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xmlns="" id="{C5255DF8-FF4D-4C4A-8732-2EECE360A45E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0307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+ 1 column" type="tx">
  <p:cSld name="Title + 1 column">
    <p:bg>
      <p:bgPr>
        <a:solidFill>
          <a:schemeClr val="bg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>
            <a:extLst>
              <a:ext uri="{FF2B5EF4-FFF2-40B4-BE49-F238E27FC236}">
                <a16:creationId xmlns:a16="http://schemas.microsoft.com/office/drawing/2014/main" xmlns="" id="{3E3055AE-801B-461A-916F-C4A278EDBD22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it-IT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title" hasCustomPrompt="1"/>
          </p:nvPr>
        </p:nvSpPr>
        <p:spPr>
          <a:xfrm>
            <a:off x="827250" y="788425"/>
            <a:ext cx="4109400" cy="935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chemeClr val="bg1"/>
                </a:solidFill>
                <a:highlight>
                  <a:srgbClr val="FFDD48"/>
                </a:highlight>
                <a:latin typeface="+mj-lt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r>
              <a:rPr lang="it-IT" dirty="0"/>
              <a:t>Inserire un titolo</a:t>
            </a:r>
            <a:endParaRPr dirty="0"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49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38100" lvl="0" indent="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None/>
              <a:defRPr lang="it-IT" sz="2400" b="0" i="0" smtClean="0">
                <a:solidFill>
                  <a:srgbClr val="212131"/>
                </a:solidFill>
                <a:effectLst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80575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/>
              <a:pPr/>
              <a:t>‹N›</a:t>
            </a:fld>
            <a:endParaRPr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1CA7407D-C859-4206-924A-4385B9598ED9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xmlns="" id="{5423E973-FAB3-4C0F-B7E7-95F9C73B50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08130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aption">
  <p:cSld name="Caption">
    <p:bg>
      <p:bgPr>
        <a:solidFill>
          <a:schemeClr val="bg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xmlns="" id="{D76D6BA2-8879-4B07-A318-C96C41613C3C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it-IT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5663650"/>
            <a:ext cx="8229600" cy="69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39A6DE"/>
              </a:buClr>
              <a:buSzPts val="1800"/>
              <a:buFont typeface="Oswald"/>
              <a:buNone/>
              <a:defRPr sz="1800">
                <a:solidFill>
                  <a:srgbClr val="212131"/>
                </a:solidFill>
                <a:highlight>
                  <a:srgbClr val="FFFFFF"/>
                </a:highlight>
                <a:latin typeface="+mn-lt"/>
                <a:ea typeface="Oswald"/>
                <a:cs typeface="Oswald"/>
                <a:sym typeface="Oswald"/>
              </a:defRPr>
            </a:lvl1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chemeClr val="bg1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buNone/>
              <a:defRPr>
                <a:solidFill>
                  <a:srgbClr val="39A6DE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fld id="{00000000-1234-1234-1234-123412341234}" type="slidenum">
              <a:rPr lang="it-IT" smtClean="0">
                <a:solidFill>
                  <a:srgbClr val="FFFFFF"/>
                </a:solidFill>
              </a:rPr>
              <a:pPr/>
              <a:t>‹N›</a:t>
            </a:fld>
            <a:endParaRPr lang="it-IT" dirty="0">
              <a:solidFill>
                <a:srgbClr val="FFFFFF"/>
              </a:solidFill>
            </a:endParaRPr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3195DE6F-33D7-4A6D-AD25-15B6C734995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27249" y="6356350"/>
            <a:ext cx="7653325" cy="461700"/>
          </a:xfrm>
        </p:spPr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D7C11345-DD59-493D-812A-F6F99D2B01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41009" y="257141"/>
            <a:ext cx="672655" cy="6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15232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80574" y="6356350"/>
            <a:ext cx="548700" cy="46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5CD096E5-2E08-418B-835F-034FE9E1F30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it-IT" smtClean="0"/>
              <a:t>Michele Faldi - Università Cattolica del S. Cuore - Alternanza scuola-lavoro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2939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xmlns="" id="{238E382B-2F3B-4530-A638-9A7CD0036061}"/>
              </a:ext>
            </a:extLst>
          </p:cNvPr>
          <p:cNvSpPr/>
          <p:nvPr userDrawn="1"/>
        </p:nvSpPr>
        <p:spPr>
          <a:xfrm>
            <a:off x="0" y="6356351"/>
            <a:ext cx="9144000" cy="501650"/>
          </a:xfrm>
          <a:prstGeom prst="rect">
            <a:avLst/>
          </a:prstGeom>
          <a:solidFill>
            <a:srgbClr val="FFDD48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it-IT" sz="1400" kern="0">
              <a:solidFill>
                <a:srgbClr val="FFFFFF"/>
              </a:solidFill>
              <a:sym typeface="Arial"/>
            </a:endParaRPr>
          </a:p>
        </p:txBody>
      </p:sp>
      <p:sp>
        <p:nvSpPr>
          <p:cNvPr id="6" name="Shape 6"/>
          <p:cNvSpPr/>
          <p:nvPr userDrawn="1"/>
        </p:nvSpPr>
        <p:spPr>
          <a:xfrm>
            <a:off x="0" y="100"/>
            <a:ext cx="9143999" cy="6356249"/>
          </a:xfrm>
          <a:prstGeom prst="rect">
            <a:avLst/>
          </a:prstGeom>
          <a:gradFill flip="none" rotWithShape="1">
            <a:gsLst>
              <a:gs pos="0">
                <a:srgbClr val="073763">
                  <a:alpha val="0"/>
                </a:srgbClr>
              </a:gs>
              <a:gs pos="100000">
                <a:srgbClr val="010B15">
                  <a:alpha val="28235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it-IT"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827250" y="788425"/>
            <a:ext cx="4109400" cy="9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BDED2"/>
              </a:buClr>
              <a:buSzPts val="2400"/>
              <a:buFont typeface="Oswald"/>
              <a:buNone/>
              <a:defRPr sz="2400">
                <a:solidFill>
                  <a:srgbClr val="9BDED2"/>
                </a:solidFill>
                <a:highlight>
                  <a:srgbClr val="FFFFFF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body" idx="1"/>
          </p:nvPr>
        </p:nvSpPr>
        <p:spPr>
          <a:xfrm>
            <a:off x="827250" y="1600200"/>
            <a:ext cx="7489500" cy="475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 dirty="0"/>
          </a:p>
        </p:txBody>
      </p:sp>
      <p:sp>
        <p:nvSpPr>
          <p:cNvPr id="9" name="Shape 9"/>
          <p:cNvSpPr txBox="1">
            <a:spLocks noGrp="1"/>
          </p:cNvSpPr>
          <p:nvPr>
            <p:ph type="sldNum" idx="12"/>
          </p:nvPr>
        </p:nvSpPr>
        <p:spPr>
          <a:xfrm>
            <a:off x="8480575" y="6356351"/>
            <a:ext cx="548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buNone/>
              <a:defRPr sz="1200">
                <a:solidFill>
                  <a:srgbClr val="FFFFFF"/>
                </a:solidFill>
                <a:latin typeface="+mj-lt"/>
                <a:ea typeface="Oswald"/>
                <a:cs typeface="Oswald"/>
                <a:sym typeface="Oswald"/>
              </a:defRPr>
            </a:lvl1pPr>
            <a:lvl2pPr lvl="1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r">
              <a:buNone/>
              <a:defRPr sz="1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 kern="0" smtClean="0"/>
              <a:pPr>
                <a:buClr>
                  <a:srgbClr val="000000"/>
                </a:buClr>
                <a:buFont typeface="Arial"/>
                <a:buNone/>
              </a:pPr>
              <a:t>‹N›</a:t>
            </a:fld>
            <a:endParaRPr lang="it-IT" kern="0" dirty="0"/>
          </a:p>
        </p:txBody>
      </p:sp>
      <p:pic>
        <p:nvPicPr>
          <p:cNvPr id="10" name="Immagine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195" y="-282513"/>
            <a:ext cx="1809391" cy="1809391"/>
          </a:xfrm>
          <a:prstGeom prst="rect">
            <a:avLst/>
          </a:prstGeom>
        </p:spPr>
      </p:pic>
      <p:sp>
        <p:nvSpPr>
          <p:cNvPr id="2" name="Segnaposto piè di pagina 1">
            <a:extLst>
              <a:ext uri="{FF2B5EF4-FFF2-40B4-BE49-F238E27FC236}">
                <a16:creationId xmlns:a16="http://schemas.microsoft.com/office/drawing/2014/main" xmlns="" id="{93E5B250-0D09-424B-804F-4E070EBBF5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7249" y="6356350"/>
            <a:ext cx="7653325" cy="461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>
                <a:solidFill>
                  <a:srgbClr val="212131"/>
                </a:solidFill>
              </a:defRPr>
            </a:lvl1pPr>
          </a:lstStyle>
          <a:p>
            <a:pPr>
              <a:buClr>
                <a:srgbClr val="000000"/>
              </a:buClr>
              <a:buFont typeface="Arial"/>
              <a:buNone/>
            </a:pPr>
            <a:r>
              <a:rPr lang="it-IT" kern="0" smtClean="0">
                <a:cs typeface="Arial"/>
                <a:sym typeface="Arial"/>
              </a:rPr>
              <a:t>Michele Faldi - Università Cattolica del S. Cuore - Alternanza scuola-lavoro</a:t>
            </a:r>
            <a:endParaRPr lang="it-IT" kern="0" dirty="0"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4411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ransition>
    <p:fade thruBlk="1"/>
  </p:transition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-150">
          <a:solidFill>
            <a:srgbClr val="F62263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DD48"/>
            </a:gs>
            <a:gs pos="100000">
              <a:srgbClr val="FFDD4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141" y="-97365"/>
            <a:ext cx="2819884" cy="2819884"/>
          </a:xfrm>
          <a:prstGeom prst="rect">
            <a:avLst/>
          </a:prstGeom>
        </p:spPr>
      </p:pic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203886" y="2276872"/>
            <a:ext cx="4214420" cy="206108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LE NUOVE TUTELE DEL LAVORO: L’ESPERIENZA DELLA </a:t>
            </a:r>
            <a:r>
              <a:rPr lang="it-IT" sz="3600" spc="-300" dirty="0" err="1" smtClean="0">
                <a:solidFill>
                  <a:srgbClr val="212131"/>
                </a:solidFill>
                <a:latin typeface="+mn-lt"/>
              </a:rPr>
              <a:t>FeLSA</a:t>
            </a:r>
            <a:r>
              <a:rPr lang="it-IT" sz="3600" spc="-300" dirty="0" smtClean="0">
                <a:solidFill>
                  <a:srgbClr val="212131"/>
                </a:solidFill>
                <a:latin typeface="+mn-lt"/>
              </a:rPr>
              <a:t> CISL</a:t>
            </a:r>
            <a:endParaRPr sz="3600" spc="-300" dirty="0">
              <a:solidFill>
                <a:srgbClr val="212131"/>
              </a:solidFill>
              <a:latin typeface="+mn-lt"/>
            </a:endParaRPr>
          </a:p>
        </p:txBody>
      </p:sp>
      <p:sp>
        <p:nvSpPr>
          <p:cNvPr id="8" name="Shape 121">
            <a:extLst>
              <a:ext uri="{FF2B5EF4-FFF2-40B4-BE49-F238E27FC236}">
                <a16:creationId xmlns:a16="http://schemas.microsoft.com/office/drawing/2014/main" xmlns="" id="{3E42F58E-2CFC-4C6E-BEF4-F58DD96D4400}"/>
              </a:ext>
            </a:extLst>
          </p:cNvPr>
          <p:cNvSpPr txBox="1">
            <a:spLocks/>
          </p:cNvSpPr>
          <p:nvPr/>
        </p:nvSpPr>
        <p:spPr>
          <a:xfrm>
            <a:off x="250026" y="4509120"/>
            <a:ext cx="4122141" cy="143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Open Sans"/>
              <a:buChar char="◇"/>
              <a:defRPr sz="30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○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Open Sans"/>
              <a:buChar char="■"/>
              <a:defRPr sz="2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○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Char char="■"/>
              <a:defRPr sz="18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sz="1800" kern="0" dirty="0" err="1" smtClean="0">
                <a:latin typeface="Arial"/>
              </a:rPr>
              <a:t>Mattia</a:t>
            </a:r>
            <a:r>
              <a:rPr lang="en-US" sz="1800" kern="0" dirty="0" smtClean="0">
                <a:latin typeface="Arial"/>
              </a:rPr>
              <a:t> </a:t>
            </a:r>
            <a:r>
              <a:rPr lang="en-US" sz="1800" kern="0" smtClean="0">
                <a:latin typeface="Arial"/>
              </a:rPr>
              <a:t>Pirulli.</a:t>
            </a:r>
            <a:endParaRPr lang="en-US" sz="1800" kern="0" dirty="0">
              <a:latin typeface="Arial"/>
            </a:endParaRPr>
          </a:p>
          <a:p>
            <a:pPr marL="0" indent="0">
              <a:buFont typeface="Open Sans"/>
              <a:buNone/>
            </a:pPr>
            <a:r>
              <a:rPr lang="en-US" sz="1800" kern="0" dirty="0">
                <a:latin typeface="Arial"/>
              </a:rPr>
              <a:t> </a:t>
            </a:r>
          </a:p>
        </p:txBody>
      </p:sp>
      <p:pic>
        <p:nvPicPr>
          <p:cNvPr id="1027" name="Picture 3" descr="F:\meeting\mf foto 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173" y="-1"/>
            <a:ext cx="4540828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r="16440"/>
          <a:stretch/>
        </p:blipFill>
        <p:spPr>
          <a:xfrm>
            <a:off x="4140401" y="-2"/>
            <a:ext cx="5003599" cy="6858001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02" r="28198"/>
          <a:stretch/>
        </p:blipFill>
        <p:spPr>
          <a:xfrm>
            <a:off x="4140402" y="-28965"/>
            <a:ext cx="5153808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6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eron template">
  <a:themeElements>
    <a:clrScheme name="Personalizzato 1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5151F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</Words>
  <Application>Microsoft Office PowerPoint</Application>
  <PresentationFormat>Presentazione su schermo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Oberon template</vt:lpstr>
      <vt:lpstr>LE NUOVE TUTELE DEL LAVORO: L’ESPERIENZA DELLA FeLSA CISL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NUOVE TUTELE DEL LAVORO: L’ESPERIENZA DELLA FeLSA CISL</dc:title>
  <dc:creator>meeting</dc:creator>
  <cp:lastModifiedBy>meeting</cp:lastModifiedBy>
  <cp:revision>1</cp:revision>
  <dcterms:created xsi:type="dcterms:W3CDTF">2018-08-22T14:53:11Z</dcterms:created>
  <dcterms:modified xsi:type="dcterms:W3CDTF">2018-08-22T15:00:30Z</dcterms:modified>
</cp:coreProperties>
</file>