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100" d="100"/>
          <a:sy n="100" d="100"/>
        </p:scale>
        <p:origin x="-2040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xmlns="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20/08/2018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4341" y="1467185"/>
            <a:ext cx="3928541" cy="3928541"/>
          </a:xfrm>
          <a:prstGeom prst="rect">
            <a:avLst/>
          </a:prstGeom>
        </p:spPr>
      </p:pic>
      <p:pic>
        <p:nvPicPr>
          <p:cNvPr id="1026" name="Picture 2" descr="C:\Users\meeting\Desktop\Incontri\21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855" y="0"/>
            <a:ext cx="68651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Office PowerPoint</Application>
  <PresentationFormat>Presentazione su schermo (4:3)</PresentationFormat>
  <Paragraphs>0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58</cp:revision>
  <dcterms:modified xsi:type="dcterms:W3CDTF">2018-08-20T21:26:14Z</dcterms:modified>
</cp:coreProperties>
</file>