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embeddedFontLst>
    <p:embeddedFont>
      <p:font typeface="Open Sans" charset="0"/>
      <p:regular r:id="rId5"/>
      <p:bold r:id="rId6"/>
      <p:italic r:id="rId7"/>
      <p:boldItalic r:id="rId8"/>
    </p:embeddedFont>
    <p:embeddedFont>
      <p:font typeface="Oswald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DCFE"/>
    <a:srgbClr val="007780"/>
    <a:srgbClr val="212131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86424" autoAdjust="0"/>
  </p:normalViewPr>
  <p:slideViewPr>
    <p:cSldViewPr snapToGrid="0" showGuides="1">
      <p:cViewPr>
        <p:scale>
          <a:sx n="100" d="100"/>
          <a:sy n="100" d="100"/>
        </p:scale>
        <p:origin x="-2040" y="-5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20/08/2018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75DCFE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75DCFE"/>
            </a:gs>
            <a:gs pos="100000">
              <a:srgbClr val="75DCF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75DCFE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75DCFE"/>
            </a:gs>
            <a:gs pos="100000">
              <a:srgbClr val="75DCF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/>
          <a:srcRect l="11082" r="6955"/>
          <a:stretch/>
        </p:blipFill>
        <p:spPr>
          <a:xfrm>
            <a:off x="4929580" y="0"/>
            <a:ext cx="4214420" cy="68580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3" y="2722519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spc="-300" dirty="0" smtClean="0">
                <a:latin typeface="+mn-lt"/>
              </a:rPr>
              <a:t>ASSEGNO DI </a:t>
            </a:r>
            <a:br>
              <a:rPr lang="it-IT" sz="3600" spc="-300" dirty="0" smtClean="0">
                <a:latin typeface="+mn-lt"/>
              </a:rPr>
            </a:br>
            <a:r>
              <a:rPr lang="it-IT" sz="3600" spc="-300" dirty="0" smtClean="0">
                <a:latin typeface="+mn-lt"/>
              </a:rPr>
              <a:t>RICOLLOCAZIONE </a:t>
            </a:r>
            <a:br>
              <a:rPr lang="it-IT" sz="3600" spc="-300" dirty="0" smtClean="0">
                <a:latin typeface="+mn-lt"/>
              </a:rPr>
            </a:br>
            <a:r>
              <a:rPr lang="it-IT" sz="3600" spc="-300" dirty="0" smtClean="0">
                <a:latin typeface="+mn-lt"/>
              </a:rPr>
              <a:t>E CHECK UP </a:t>
            </a:r>
            <a:r>
              <a:rPr lang="it-IT" sz="3600" spc="-300" dirty="0" smtClean="0">
                <a:latin typeface="+mn-lt"/>
              </a:rPr>
              <a:t>SOCIALE </a:t>
            </a:r>
            <a:endParaRPr sz="3600" spc="-300" dirty="0"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xmlns="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6" y="5092117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 err="1" smtClean="0">
                <a:latin typeface="+mj-lt"/>
              </a:rPr>
              <a:t>Gianluigi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Petteni</a:t>
            </a:r>
            <a:r>
              <a:rPr lang="en-US" sz="1800" dirty="0" smtClean="0">
                <a:latin typeface="+mj-lt"/>
              </a:rPr>
              <a:t>.</a:t>
            </a: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1026" name="Picture 2" descr="C:\Users\meeting\Desktop\MARTEDì\21\21 MARTEDì  - LA DOMANDA\1140 Claudio Sponchioni\CLaudio_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6" r="20555"/>
          <a:stretch/>
        </p:blipFill>
        <p:spPr bwMode="auto">
          <a:xfrm>
            <a:off x="4929580" y="0"/>
            <a:ext cx="4214420" cy="693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meeting\Desktop\MARTEDì\21\21 MARTEDì  - LA DOMANDA\1200 Gigi Peteni\Petteni Cisl Lombardia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5" r="4328"/>
          <a:stretch/>
        </p:blipFill>
        <p:spPr bwMode="auto">
          <a:xfrm>
            <a:off x="4929581" y="-2"/>
            <a:ext cx="4214420" cy="693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6</Words>
  <Application>Microsoft Office PowerPoint</Application>
  <PresentationFormat>Presentazione su schermo (4:3)</PresentationFormat>
  <Paragraphs>4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Open Sans</vt:lpstr>
      <vt:lpstr>Oswald</vt:lpstr>
      <vt:lpstr>Oberon template</vt:lpstr>
      <vt:lpstr>ASSEGNO DI  RICOLLOCAZIONE  E CHECK UP SOCIALE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meeting</cp:lastModifiedBy>
  <cp:revision>54</cp:revision>
  <dcterms:modified xsi:type="dcterms:W3CDTF">2018-08-20T21:28:07Z</dcterms:modified>
</cp:coreProperties>
</file>