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760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È POSSIBILE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smtClean="0">
                <a:latin typeface="+mn-lt"/>
              </a:rPr>
              <a:t>REINVENTARSI </a:t>
            </a:r>
            <a:br>
              <a:rPr lang="it-IT" sz="3600" spc="-300" smtClean="0">
                <a:latin typeface="+mn-lt"/>
              </a:rPr>
            </a:br>
            <a:r>
              <a:rPr lang="it-IT" sz="3600" spc="-300" smtClean="0">
                <a:latin typeface="+mn-lt"/>
              </a:rPr>
              <a:t>IL </a:t>
            </a:r>
            <a:r>
              <a:rPr lang="it-IT" sz="3600" spc="-300" dirty="0" smtClean="0">
                <a:latin typeface="+mn-lt"/>
              </a:rPr>
              <a:t>LAVORO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A 60 ANNI?</a:t>
            </a:r>
            <a:endParaRPr lang="it-IT"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Federico </a:t>
            </a:r>
            <a:r>
              <a:rPr lang="en-US" sz="1800" dirty="0" err="1" smtClean="0">
                <a:latin typeface="+mj-lt"/>
              </a:rPr>
              <a:t>Maj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LUNEDì\20\20 LUNEDì  - CERCARE LAVORO\1700 Federico Maj\FEDERICO MA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381" y="1011485"/>
            <a:ext cx="4214420" cy="47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È POSSIBILE  REINVENTARSI  IL LAVORO A 60 ANNI?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55</cp:revision>
  <dcterms:modified xsi:type="dcterms:W3CDTF">2018-08-20T10:24:23Z</dcterms:modified>
</cp:coreProperties>
</file>