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21"/>
  </p:notesMasterIdLst>
  <p:handoutMasterIdLst>
    <p:handoutMasterId r:id="rId22"/>
  </p:handoutMasterIdLst>
  <p:sldIdLst>
    <p:sldId id="260" r:id="rId2"/>
    <p:sldId id="273" r:id="rId3"/>
    <p:sldId id="287" r:id="rId4"/>
    <p:sldId id="288" r:id="rId5"/>
    <p:sldId id="322" r:id="rId6"/>
    <p:sldId id="323" r:id="rId7"/>
    <p:sldId id="324" r:id="rId8"/>
    <p:sldId id="326" r:id="rId9"/>
    <p:sldId id="325" r:id="rId10"/>
    <p:sldId id="327" r:id="rId11"/>
    <p:sldId id="328" r:id="rId12"/>
    <p:sldId id="329" r:id="rId13"/>
    <p:sldId id="331" r:id="rId14"/>
    <p:sldId id="332" r:id="rId15"/>
    <p:sldId id="333" r:id="rId16"/>
    <p:sldId id="334" r:id="rId17"/>
    <p:sldId id="335" r:id="rId18"/>
    <p:sldId id="336" r:id="rId19"/>
    <p:sldId id="321" r:id="rId20"/>
  </p:sldIdLst>
  <p:sldSz cx="9144000" cy="5143500" type="screen16x9"/>
  <p:notesSz cx="6669088" cy="97758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2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90" autoAdjust="0"/>
    <p:restoredTop sz="99761" autoAdjust="0"/>
  </p:normalViewPr>
  <p:slideViewPr>
    <p:cSldViewPr snapToGrid="0" snapToObjects="1">
      <p:cViewPr>
        <p:scale>
          <a:sx n="100" d="100"/>
          <a:sy n="100" d="100"/>
        </p:scale>
        <p:origin x="-1518" y="-39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889938" cy="48879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777607" y="2"/>
            <a:ext cx="2889938" cy="48879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C192719C-D304-41EA-9998-19A0F2D7D726}" type="datetimeFigureOut">
              <a:rPr lang="it-IT" smtClean="0"/>
              <a:t>27/07/2018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285337"/>
            <a:ext cx="2889938" cy="48879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777607" y="9285337"/>
            <a:ext cx="2889938" cy="48879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592A0828-9DEB-4E38-8F78-B7CB9B4903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271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889938" cy="490489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7607" y="2"/>
            <a:ext cx="2889938" cy="490489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52A8F1-26DE-164B-863B-42C56F42F265}" type="datetimeFigureOut">
              <a:rPr lang="it-IT" smtClean="0"/>
              <a:t>27/07/2018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1222375"/>
            <a:ext cx="5865812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909" y="4704616"/>
            <a:ext cx="5335270" cy="384923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285338"/>
            <a:ext cx="2889938" cy="490488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7607" y="9285338"/>
            <a:ext cx="2889938" cy="490488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37762E59-8E00-8F44-A1BC-6650C14A81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2667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 rot="19877441">
            <a:off x="6259050" y="3830043"/>
            <a:ext cx="3098438" cy="26982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txBody>
          <a:bodyPr/>
          <a:lstStyle>
            <a:lvl1pPr marL="0" indent="0">
              <a:buNone/>
              <a:defRPr sz="1400" b="0" baseline="0">
                <a:solidFill>
                  <a:srgbClr val="C00000"/>
                </a:solidFill>
                <a:latin typeface="Calibri" panose="020F0502020204030204" pitchFamily="34" charset="0"/>
              </a:defRPr>
            </a:lvl1pPr>
            <a:lvl2pPr>
              <a:defRPr sz="1400">
                <a:solidFill>
                  <a:srgbClr val="FF0000"/>
                </a:solidFill>
                <a:latin typeface="Calibri" panose="020F0502020204030204" pitchFamily="34" charset="0"/>
              </a:defRPr>
            </a:lvl2pPr>
            <a:lvl3pPr>
              <a:defRPr sz="1200">
                <a:solidFill>
                  <a:srgbClr val="FF0000"/>
                </a:solidFill>
                <a:latin typeface="Calibri" panose="020F0502020204030204" pitchFamily="34" charset="0"/>
              </a:defRPr>
            </a:lvl3pPr>
            <a:lvl4pPr>
              <a:defRPr sz="1100">
                <a:solidFill>
                  <a:srgbClr val="FF0000"/>
                </a:solidFill>
                <a:latin typeface="Calibri" panose="020F0502020204030204" pitchFamily="34" charset="0"/>
              </a:defRPr>
            </a:lvl4pPr>
            <a:lvl5pPr>
              <a:defRPr sz="1100">
                <a:solidFill>
                  <a:srgbClr val="FF0000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it-IT" dirty="0" smtClean="0"/>
              <a:t>Evento – data </a:t>
            </a:r>
            <a:endParaRPr lang="it-IT" dirty="0"/>
          </a:p>
        </p:txBody>
      </p:sp>
      <p:grpSp>
        <p:nvGrpSpPr>
          <p:cNvPr id="4" name="Gruppo 3"/>
          <p:cNvGrpSpPr/>
          <p:nvPr userDrawn="1"/>
        </p:nvGrpSpPr>
        <p:grpSpPr>
          <a:xfrm>
            <a:off x="883" y="0"/>
            <a:ext cx="9215724" cy="5143502"/>
            <a:chOff x="-19088" y="7618"/>
            <a:chExt cx="9215724" cy="5143502"/>
          </a:xfrm>
        </p:grpSpPr>
        <p:pic>
          <p:nvPicPr>
            <p:cNvPr id="11" name="Immagine 1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088" y="7618"/>
              <a:ext cx="9215724" cy="5143502"/>
            </a:xfrm>
            <a:prstGeom prst="rect">
              <a:avLst/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xtLst/>
          </p:spPr>
        </p:pic>
        <p:pic>
          <p:nvPicPr>
            <p:cNvPr id="2" name="Immagine 1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7907" y="4146930"/>
              <a:ext cx="1228482" cy="899181"/>
            </a:xfrm>
            <a:prstGeom prst="rect">
              <a:avLst/>
            </a:prstGeom>
          </p:spPr>
        </p:pic>
      </p:grpSp>
      <p:sp>
        <p:nvSpPr>
          <p:cNvPr id="7" name="Segnaposto testo 6"/>
          <p:cNvSpPr>
            <a:spLocks noGrp="1"/>
          </p:cNvSpPr>
          <p:nvPr>
            <p:ph type="body" sz="quarter" idx="12" hasCustomPrompt="1"/>
          </p:nvPr>
        </p:nvSpPr>
        <p:spPr>
          <a:xfrm>
            <a:off x="160020" y="129540"/>
            <a:ext cx="8911807" cy="291846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54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PRESENTAZIONE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5181861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MAGINI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6"/>
          <p:cNvSpPr>
            <a:spLocks noGrp="1"/>
          </p:cNvSpPr>
          <p:nvPr>
            <p:ph sz="quarter" idx="24"/>
          </p:nvPr>
        </p:nvSpPr>
        <p:spPr>
          <a:xfrm>
            <a:off x="4703674" y="1053386"/>
            <a:ext cx="4320857" cy="3706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sp>
        <p:nvSpPr>
          <p:cNvPr id="5" name="Segnaposto contenuto 6"/>
          <p:cNvSpPr>
            <a:spLocks noGrp="1"/>
          </p:cNvSpPr>
          <p:nvPr>
            <p:ph sz="quarter" idx="25"/>
          </p:nvPr>
        </p:nvSpPr>
        <p:spPr>
          <a:xfrm>
            <a:off x="108000" y="1052974"/>
            <a:ext cx="4354967" cy="3707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</p:txBody>
      </p:sp>
      <p:cxnSp>
        <p:nvCxnSpPr>
          <p:cNvPr id="6" name="Connettore 1 5"/>
          <p:cNvCxnSpPr>
            <a:cxnSpLocks noChangeShapeType="1"/>
          </p:cNvCxnSpPr>
          <p:nvPr userDrawn="1"/>
        </p:nvCxnSpPr>
        <p:spPr bwMode="auto">
          <a:xfrm flipV="1">
            <a:off x="4572000" y="1056916"/>
            <a:ext cx="0" cy="3707100"/>
          </a:xfrm>
          <a:prstGeom prst="line">
            <a:avLst/>
          </a:prstGeom>
          <a:noFill/>
          <a:ln w="3175">
            <a:solidFill>
              <a:srgbClr val="A6A6A6"/>
            </a:solidFill>
            <a:prstDash val="sys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87311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08000" y="1440180"/>
            <a:ext cx="4350960" cy="3299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2pPr>
            <a:lvl3pPr marL="914400" indent="0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it-IT" dirty="0" smtClean="0"/>
          </a:p>
          <a:p>
            <a:pPr lvl="0"/>
            <a:endParaRPr lang="it-IT" dirty="0" smtClean="0"/>
          </a:p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</p:txBody>
      </p:sp>
      <p:sp>
        <p:nvSpPr>
          <p:cNvPr id="5" name="Segnaposto contenuto 5"/>
          <p:cNvSpPr>
            <a:spLocks noGrp="1"/>
          </p:cNvSpPr>
          <p:nvPr>
            <p:ph sz="quarter" idx="4"/>
          </p:nvPr>
        </p:nvSpPr>
        <p:spPr>
          <a:xfrm>
            <a:off x="4689152" y="1440180"/>
            <a:ext cx="4357014" cy="32994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it-IT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it-IT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it-IT" sz="2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endParaRPr lang="it-IT" dirty="0" smtClean="0"/>
          </a:p>
          <a:p>
            <a:pPr lvl="0"/>
            <a:endParaRPr lang="it-IT" dirty="0" smtClean="0"/>
          </a:p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</p:txBody>
      </p:sp>
      <p:cxnSp>
        <p:nvCxnSpPr>
          <p:cNvPr id="6" name="Connettore 1 5"/>
          <p:cNvCxnSpPr>
            <a:cxnSpLocks noChangeShapeType="1"/>
          </p:cNvCxnSpPr>
          <p:nvPr userDrawn="1"/>
        </p:nvCxnSpPr>
        <p:spPr bwMode="auto">
          <a:xfrm flipV="1">
            <a:off x="4572000" y="943984"/>
            <a:ext cx="0" cy="3833756"/>
          </a:xfrm>
          <a:prstGeom prst="line">
            <a:avLst/>
          </a:prstGeom>
          <a:noFill/>
          <a:ln w="3175">
            <a:solidFill>
              <a:srgbClr val="A6A6A6"/>
            </a:solidFill>
            <a:prstDash val="sys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108000" y="1058747"/>
            <a:ext cx="4350960" cy="25200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 smtClean="0"/>
              <a:t>Testo </a:t>
            </a:r>
          </a:p>
        </p:txBody>
      </p:sp>
      <p:sp>
        <p:nvSpPr>
          <p:cNvPr id="8" name="Segnaposto testo 2"/>
          <p:cNvSpPr>
            <a:spLocks noGrp="1"/>
          </p:cNvSpPr>
          <p:nvPr>
            <p:ph type="body" idx="15" hasCustomPrompt="1"/>
          </p:nvPr>
        </p:nvSpPr>
        <p:spPr>
          <a:xfrm>
            <a:off x="4689152" y="1051216"/>
            <a:ext cx="4357014" cy="25200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marL="0" indent="0">
              <a:buNone/>
              <a:defRPr lang="it-IT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278879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UTI EQUIDISTRIBUI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0" hasCustomPrompt="1"/>
          </p:nvPr>
        </p:nvSpPr>
        <p:spPr>
          <a:xfrm>
            <a:off x="4771346" y="1069876"/>
            <a:ext cx="4267200" cy="17419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lang="it-IT" sz="24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testo o immagini </a:t>
            </a:r>
          </a:p>
        </p:txBody>
      </p:sp>
      <p:sp>
        <p:nvSpPr>
          <p:cNvPr id="5" name="Segnaposto contenuto 3"/>
          <p:cNvSpPr>
            <a:spLocks noGrp="1"/>
          </p:cNvSpPr>
          <p:nvPr>
            <p:ph sz="half" idx="21" hasCustomPrompt="1"/>
          </p:nvPr>
        </p:nvSpPr>
        <p:spPr>
          <a:xfrm>
            <a:off x="4771346" y="3002280"/>
            <a:ext cx="4267200" cy="17297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lang="it-IT" sz="24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testo o immagini </a:t>
            </a:r>
          </a:p>
        </p:txBody>
      </p:sp>
      <p:sp>
        <p:nvSpPr>
          <p:cNvPr id="6" name="Segnaposto contenuto 3"/>
          <p:cNvSpPr>
            <a:spLocks noGrp="1"/>
          </p:cNvSpPr>
          <p:nvPr>
            <p:ph sz="half" idx="22" hasCustomPrompt="1"/>
          </p:nvPr>
        </p:nvSpPr>
        <p:spPr>
          <a:xfrm>
            <a:off x="108000" y="1069876"/>
            <a:ext cx="4308484" cy="17419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lang="it-IT" sz="24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testo o immagini </a:t>
            </a:r>
          </a:p>
        </p:txBody>
      </p:sp>
      <p:cxnSp>
        <p:nvCxnSpPr>
          <p:cNvPr id="8" name="Connettore 1 7"/>
          <p:cNvCxnSpPr>
            <a:cxnSpLocks noChangeShapeType="1"/>
          </p:cNvCxnSpPr>
          <p:nvPr userDrawn="1"/>
        </p:nvCxnSpPr>
        <p:spPr bwMode="auto">
          <a:xfrm flipV="1">
            <a:off x="4594860" y="954361"/>
            <a:ext cx="0" cy="3816000"/>
          </a:xfrm>
          <a:prstGeom prst="line">
            <a:avLst/>
          </a:prstGeom>
          <a:noFill/>
          <a:ln w="3175">
            <a:solidFill>
              <a:srgbClr val="A6A6A6"/>
            </a:solidFill>
            <a:prstDash val="sys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Segnaposto contenuto 3"/>
          <p:cNvSpPr>
            <a:spLocks noGrp="1"/>
          </p:cNvSpPr>
          <p:nvPr>
            <p:ph sz="half" idx="23" hasCustomPrompt="1"/>
          </p:nvPr>
        </p:nvSpPr>
        <p:spPr>
          <a:xfrm>
            <a:off x="108000" y="3002280"/>
            <a:ext cx="4308483" cy="17297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lang="it-IT" sz="24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testo o immagini </a:t>
            </a:r>
          </a:p>
        </p:txBody>
      </p:sp>
    </p:spTree>
    <p:extLst>
      <p:ext uri="{BB962C8B-B14F-4D97-AF65-F5344CB8AC3E}">
        <p14:creationId xmlns:p14="http://schemas.microsoft.com/office/powerpoint/2010/main" val="3248354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UTI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5" name="Segnaposto contenuto 12"/>
          <p:cNvSpPr>
            <a:spLocks noGrp="1"/>
          </p:cNvSpPr>
          <p:nvPr>
            <p:ph sz="quarter" idx="24"/>
          </p:nvPr>
        </p:nvSpPr>
        <p:spPr>
          <a:xfrm>
            <a:off x="4679642" y="1032978"/>
            <a:ext cx="4335780" cy="370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24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6" name="Segnaposto contenuto 3"/>
          <p:cNvSpPr>
            <a:spLocks noGrp="1"/>
          </p:cNvSpPr>
          <p:nvPr>
            <p:ph sz="half" idx="25" hasCustomPrompt="1"/>
          </p:nvPr>
        </p:nvSpPr>
        <p:spPr>
          <a:xfrm>
            <a:off x="108000" y="1031314"/>
            <a:ext cx="4354203" cy="17868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testo o immagini </a:t>
            </a:r>
          </a:p>
        </p:txBody>
      </p:sp>
      <p:cxnSp>
        <p:nvCxnSpPr>
          <p:cNvPr id="7" name="Connettore 1 6"/>
          <p:cNvCxnSpPr>
            <a:cxnSpLocks noChangeShapeType="1"/>
          </p:cNvCxnSpPr>
          <p:nvPr userDrawn="1"/>
        </p:nvCxnSpPr>
        <p:spPr bwMode="auto">
          <a:xfrm flipV="1">
            <a:off x="4564380" y="983942"/>
            <a:ext cx="0" cy="3744000"/>
          </a:xfrm>
          <a:prstGeom prst="line">
            <a:avLst/>
          </a:prstGeom>
          <a:noFill/>
          <a:ln w="3175">
            <a:solidFill>
              <a:srgbClr val="A6A6A6"/>
            </a:solidFill>
            <a:prstDash val="sys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Segnaposto contenuto 3"/>
          <p:cNvSpPr>
            <a:spLocks noGrp="1"/>
          </p:cNvSpPr>
          <p:nvPr>
            <p:ph sz="half" idx="26" hasCustomPrompt="1"/>
          </p:nvPr>
        </p:nvSpPr>
        <p:spPr>
          <a:xfrm>
            <a:off x="108000" y="2936314"/>
            <a:ext cx="4354203" cy="17868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testo o immagini </a:t>
            </a:r>
          </a:p>
        </p:txBody>
      </p:sp>
    </p:spTree>
    <p:extLst>
      <p:ext uri="{BB962C8B-B14F-4D97-AF65-F5344CB8AC3E}">
        <p14:creationId xmlns:p14="http://schemas.microsoft.com/office/powerpoint/2010/main" val="2600951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5"/>
          <p:cNvSpPr>
            <a:spLocks noGrp="1"/>
          </p:cNvSpPr>
          <p:nvPr>
            <p:ph sz="quarter" idx="20"/>
          </p:nvPr>
        </p:nvSpPr>
        <p:spPr>
          <a:xfrm>
            <a:off x="108000" y="1028348"/>
            <a:ext cx="2890976" cy="3452212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7" name="Segnaposto contenuto 2"/>
          <p:cNvSpPr>
            <a:spLocks noGrp="1"/>
          </p:cNvSpPr>
          <p:nvPr>
            <p:ph sz="quarter" idx="24" hasCustomPrompt="1"/>
          </p:nvPr>
        </p:nvSpPr>
        <p:spPr>
          <a:xfrm>
            <a:off x="108000" y="4534546"/>
            <a:ext cx="8956684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Fonte</a:t>
            </a:r>
            <a:endParaRPr lang="it-IT" dirty="0"/>
          </a:p>
        </p:txBody>
      </p:sp>
      <p:sp>
        <p:nvSpPr>
          <p:cNvPr id="10" name="Segnaposto contenuto 5"/>
          <p:cNvSpPr>
            <a:spLocks noGrp="1"/>
          </p:cNvSpPr>
          <p:nvPr>
            <p:ph sz="quarter" idx="25"/>
          </p:nvPr>
        </p:nvSpPr>
        <p:spPr>
          <a:xfrm>
            <a:off x="3126512" y="1033686"/>
            <a:ext cx="2890976" cy="3452212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11" name="Segnaposto contenuto 5"/>
          <p:cNvSpPr>
            <a:spLocks noGrp="1"/>
          </p:cNvSpPr>
          <p:nvPr>
            <p:ph sz="quarter" idx="26"/>
          </p:nvPr>
        </p:nvSpPr>
        <p:spPr>
          <a:xfrm>
            <a:off x="6149818" y="1039024"/>
            <a:ext cx="2890976" cy="3452212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4146056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 + DIDA AL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5"/>
          <p:cNvSpPr>
            <a:spLocks noGrp="1"/>
          </p:cNvSpPr>
          <p:nvPr>
            <p:ph sz="quarter" idx="20"/>
          </p:nvPr>
        </p:nvSpPr>
        <p:spPr>
          <a:xfrm>
            <a:off x="108000" y="1320964"/>
            <a:ext cx="2728596" cy="3452212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5" name="Segnaposto contenuto 2"/>
          <p:cNvSpPr>
            <a:spLocks noGrp="1"/>
          </p:cNvSpPr>
          <p:nvPr>
            <p:ph sz="quarter" idx="24" hasCustomPrompt="1"/>
          </p:nvPr>
        </p:nvSpPr>
        <p:spPr>
          <a:xfrm>
            <a:off x="108000" y="1020500"/>
            <a:ext cx="8891221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Fonte</a:t>
            </a:r>
            <a:endParaRPr lang="it-IT" dirty="0"/>
          </a:p>
        </p:txBody>
      </p:sp>
      <p:sp>
        <p:nvSpPr>
          <p:cNvPr id="8" name="Segnaposto contenuto 5"/>
          <p:cNvSpPr>
            <a:spLocks noGrp="1"/>
          </p:cNvSpPr>
          <p:nvPr>
            <p:ph sz="quarter" idx="25"/>
          </p:nvPr>
        </p:nvSpPr>
        <p:spPr>
          <a:xfrm>
            <a:off x="3207702" y="1320964"/>
            <a:ext cx="2728596" cy="3452212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9" name="Segnaposto contenuto 5"/>
          <p:cNvSpPr>
            <a:spLocks noGrp="1"/>
          </p:cNvSpPr>
          <p:nvPr>
            <p:ph sz="quarter" idx="26"/>
          </p:nvPr>
        </p:nvSpPr>
        <p:spPr>
          <a:xfrm>
            <a:off x="6275766" y="1320964"/>
            <a:ext cx="2728596" cy="3452212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119335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 CON 3 DIDA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5"/>
          <p:cNvSpPr>
            <a:spLocks noGrp="1"/>
          </p:cNvSpPr>
          <p:nvPr>
            <p:ph sz="quarter" idx="20"/>
          </p:nvPr>
        </p:nvSpPr>
        <p:spPr>
          <a:xfrm>
            <a:off x="108000" y="1315456"/>
            <a:ext cx="2728596" cy="3168336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4" name="Segnaposto contenuto 2"/>
          <p:cNvSpPr>
            <a:spLocks noGrp="1"/>
          </p:cNvSpPr>
          <p:nvPr>
            <p:ph sz="quarter" idx="24" hasCustomPrompt="1"/>
          </p:nvPr>
        </p:nvSpPr>
        <p:spPr>
          <a:xfrm>
            <a:off x="108000" y="1025668"/>
            <a:ext cx="8901717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Sottotitolo</a:t>
            </a:r>
            <a:endParaRPr lang="it-IT" dirty="0"/>
          </a:p>
        </p:txBody>
      </p:sp>
      <p:sp>
        <p:nvSpPr>
          <p:cNvPr id="5" name="Segnaposto contenuto 5"/>
          <p:cNvSpPr>
            <a:spLocks noGrp="1"/>
          </p:cNvSpPr>
          <p:nvPr>
            <p:ph sz="quarter" idx="25"/>
          </p:nvPr>
        </p:nvSpPr>
        <p:spPr>
          <a:xfrm>
            <a:off x="3236771" y="1323164"/>
            <a:ext cx="2728596" cy="3160628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26"/>
          </p:nvPr>
        </p:nvSpPr>
        <p:spPr>
          <a:xfrm>
            <a:off x="6334301" y="1323164"/>
            <a:ext cx="2675416" cy="3160628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7" name="Segnaposto contenuto 2"/>
          <p:cNvSpPr>
            <a:spLocks noGrp="1"/>
          </p:cNvSpPr>
          <p:nvPr>
            <p:ph sz="quarter" idx="27" hasCustomPrompt="1"/>
          </p:nvPr>
        </p:nvSpPr>
        <p:spPr>
          <a:xfrm>
            <a:off x="108000" y="4558632"/>
            <a:ext cx="8901717" cy="216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Fonte</a:t>
            </a:r>
            <a:endParaRPr lang="it-IT" dirty="0"/>
          </a:p>
        </p:txBody>
      </p:sp>
      <p:sp>
        <p:nvSpPr>
          <p:cNvPr id="9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</p:spTree>
    <p:extLst>
      <p:ext uri="{BB962C8B-B14F-4D97-AF65-F5344CB8AC3E}">
        <p14:creationId xmlns:p14="http://schemas.microsoft.com/office/powerpoint/2010/main" val="919662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5"/>
          <p:cNvSpPr>
            <a:spLocks noGrp="1"/>
          </p:cNvSpPr>
          <p:nvPr>
            <p:ph sz="quarter" idx="20"/>
          </p:nvPr>
        </p:nvSpPr>
        <p:spPr>
          <a:xfrm>
            <a:off x="108000" y="1313092"/>
            <a:ext cx="2728596" cy="3139700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5" name="Segnaposto contenuto 2"/>
          <p:cNvSpPr>
            <a:spLocks noGrp="1"/>
          </p:cNvSpPr>
          <p:nvPr>
            <p:ph sz="quarter" idx="24" hasCustomPrompt="1"/>
          </p:nvPr>
        </p:nvSpPr>
        <p:spPr>
          <a:xfrm>
            <a:off x="108001" y="1012880"/>
            <a:ext cx="8850562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Sottotitolo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25"/>
          </p:nvPr>
        </p:nvSpPr>
        <p:spPr>
          <a:xfrm>
            <a:off x="3207702" y="1313092"/>
            <a:ext cx="2728596" cy="3139440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7" name="Segnaposto contenuto 5"/>
          <p:cNvSpPr>
            <a:spLocks noGrp="1"/>
          </p:cNvSpPr>
          <p:nvPr>
            <p:ph sz="quarter" idx="26"/>
          </p:nvPr>
        </p:nvSpPr>
        <p:spPr>
          <a:xfrm>
            <a:off x="6244785" y="1313092"/>
            <a:ext cx="2728596" cy="3139440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11" name="Segnaposto testo 2"/>
          <p:cNvSpPr>
            <a:spLocks noGrp="1"/>
          </p:cNvSpPr>
          <p:nvPr>
            <p:ph type="body" sz="quarter" idx="31" hasCustomPrompt="1"/>
          </p:nvPr>
        </p:nvSpPr>
        <p:spPr>
          <a:xfrm>
            <a:off x="108000" y="4517433"/>
            <a:ext cx="2726050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Didascalia</a:t>
            </a:r>
            <a:endParaRPr lang="it-IT" dirty="0"/>
          </a:p>
        </p:txBody>
      </p:sp>
      <p:sp>
        <p:nvSpPr>
          <p:cNvPr id="13" name="Segnaposto testo 2"/>
          <p:cNvSpPr>
            <a:spLocks noGrp="1"/>
          </p:cNvSpPr>
          <p:nvPr>
            <p:ph type="body" sz="quarter" idx="32" hasCustomPrompt="1"/>
          </p:nvPr>
        </p:nvSpPr>
        <p:spPr>
          <a:xfrm>
            <a:off x="3208975" y="4517433"/>
            <a:ext cx="2726050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Didascalia</a:t>
            </a:r>
            <a:endParaRPr lang="it-IT" dirty="0"/>
          </a:p>
        </p:txBody>
      </p:sp>
      <p:sp>
        <p:nvSpPr>
          <p:cNvPr id="14" name="Segnaposto testo 2"/>
          <p:cNvSpPr>
            <a:spLocks noGrp="1"/>
          </p:cNvSpPr>
          <p:nvPr>
            <p:ph type="body" sz="quarter" idx="33" hasCustomPrompt="1"/>
          </p:nvPr>
        </p:nvSpPr>
        <p:spPr>
          <a:xfrm>
            <a:off x="6244785" y="4517433"/>
            <a:ext cx="2726050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Didascalia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5354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 CON 3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5"/>
          <p:cNvSpPr>
            <a:spLocks noGrp="1"/>
          </p:cNvSpPr>
          <p:nvPr>
            <p:ph sz="quarter" idx="20"/>
          </p:nvPr>
        </p:nvSpPr>
        <p:spPr>
          <a:xfrm>
            <a:off x="108000" y="1363665"/>
            <a:ext cx="2728596" cy="3368615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5" name="Segnaposto contenuto 5"/>
          <p:cNvSpPr>
            <a:spLocks noGrp="1"/>
          </p:cNvSpPr>
          <p:nvPr>
            <p:ph sz="quarter" idx="25"/>
          </p:nvPr>
        </p:nvSpPr>
        <p:spPr>
          <a:xfrm>
            <a:off x="3211195" y="1363665"/>
            <a:ext cx="2728596" cy="3360420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26"/>
          </p:nvPr>
        </p:nvSpPr>
        <p:spPr>
          <a:xfrm>
            <a:off x="6288318" y="1363664"/>
            <a:ext cx="2728596" cy="3368615"/>
          </a:xfrm>
          <a:prstGeom prst="rect">
            <a:avLst/>
          </a:prstGeom>
        </p:spPr>
        <p:txBody>
          <a:bodyPr/>
          <a:lstStyle>
            <a:lvl1pPr>
              <a:defRPr lang="it-IT" sz="24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>
              <a:defRPr sz="3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Fare clic per modificare stili del testo dello schema</a:t>
            </a:r>
          </a:p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Secondo livello</a:t>
            </a:r>
          </a:p>
        </p:txBody>
      </p:sp>
      <p:sp>
        <p:nvSpPr>
          <p:cNvPr id="7" name="Segnaposto testo 2"/>
          <p:cNvSpPr>
            <a:spLocks noGrp="1"/>
          </p:cNvSpPr>
          <p:nvPr>
            <p:ph type="body" sz="quarter" idx="28" hasCustomPrompt="1"/>
          </p:nvPr>
        </p:nvSpPr>
        <p:spPr>
          <a:xfrm>
            <a:off x="108000" y="1053049"/>
            <a:ext cx="2726050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Didascalia</a:t>
            </a:r>
            <a:endParaRPr lang="it-IT" dirty="0"/>
          </a:p>
        </p:txBody>
      </p:sp>
      <p:sp>
        <p:nvSpPr>
          <p:cNvPr id="8" name="Segnaposto testo 2"/>
          <p:cNvSpPr>
            <a:spLocks noGrp="1"/>
          </p:cNvSpPr>
          <p:nvPr>
            <p:ph type="body" sz="quarter" idx="29" hasCustomPrompt="1"/>
          </p:nvPr>
        </p:nvSpPr>
        <p:spPr>
          <a:xfrm>
            <a:off x="3207276" y="1053049"/>
            <a:ext cx="2732516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Didascalia</a:t>
            </a:r>
            <a:endParaRPr lang="it-IT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sz="quarter" idx="30" hasCustomPrompt="1"/>
          </p:nvPr>
        </p:nvSpPr>
        <p:spPr>
          <a:xfrm>
            <a:off x="6300832" y="1053049"/>
            <a:ext cx="2716082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Didascalia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9135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AZIO LIBE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4"/>
          <p:cNvSpPr>
            <a:spLocks noGrp="1"/>
          </p:cNvSpPr>
          <p:nvPr>
            <p:ph sz="quarter" idx="11"/>
          </p:nvPr>
        </p:nvSpPr>
        <p:spPr>
          <a:xfrm>
            <a:off x="108000" y="1080000"/>
            <a:ext cx="8923655" cy="36520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8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31649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</p:spTree>
    <p:extLst>
      <p:ext uri="{BB962C8B-B14F-4D97-AF65-F5344CB8AC3E}">
        <p14:creationId xmlns:p14="http://schemas.microsoft.com/office/powerpoint/2010/main" val="122851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+ DIDA AL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4"/>
          <p:cNvSpPr>
            <a:spLocks noGrp="1"/>
          </p:cNvSpPr>
          <p:nvPr>
            <p:ph sz="quarter" idx="11"/>
          </p:nvPr>
        </p:nvSpPr>
        <p:spPr>
          <a:xfrm>
            <a:off x="108000" y="1402080"/>
            <a:ext cx="8923655" cy="33082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8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31649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2"/>
          <p:cNvSpPr>
            <a:spLocks noGrp="1"/>
          </p:cNvSpPr>
          <p:nvPr>
            <p:ph sz="quarter" idx="21" hasCustomPrompt="1"/>
          </p:nvPr>
        </p:nvSpPr>
        <p:spPr>
          <a:xfrm>
            <a:off x="112917" y="1037362"/>
            <a:ext cx="8915340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Fonte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4625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+ DOPPIA DIDA AL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4"/>
          <p:cNvSpPr>
            <a:spLocks noGrp="1"/>
          </p:cNvSpPr>
          <p:nvPr>
            <p:ph sz="quarter" idx="11"/>
          </p:nvPr>
        </p:nvSpPr>
        <p:spPr>
          <a:xfrm>
            <a:off x="108000" y="1706880"/>
            <a:ext cx="8923655" cy="30761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31649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5" name="Segnaposto contenuto 2"/>
          <p:cNvSpPr>
            <a:spLocks noGrp="1"/>
          </p:cNvSpPr>
          <p:nvPr>
            <p:ph sz="quarter" idx="21" hasCustomPrompt="1"/>
          </p:nvPr>
        </p:nvSpPr>
        <p:spPr>
          <a:xfrm>
            <a:off x="108000" y="1037362"/>
            <a:ext cx="8915340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Sottotitolo</a:t>
            </a:r>
            <a:endParaRPr lang="it-IT" dirty="0"/>
          </a:p>
        </p:txBody>
      </p:sp>
      <p:sp>
        <p:nvSpPr>
          <p:cNvPr id="9" name="Segnaposto contenuto 2"/>
          <p:cNvSpPr>
            <a:spLocks noGrp="1"/>
          </p:cNvSpPr>
          <p:nvPr>
            <p:ph sz="quarter" idx="22" hasCustomPrompt="1"/>
          </p:nvPr>
        </p:nvSpPr>
        <p:spPr>
          <a:xfrm>
            <a:off x="108000" y="1372642"/>
            <a:ext cx="8915340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Didascalia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6346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+ DIDA BAS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2"/>
          <p:cNvSpPr>
            <a:spLocks noGrp="1"/>
          </p:cNvSpPr>
          <p:nvPr>
            <p:ph sz="quarter" idx="21" hasCustomPrompt="1"/>
          </p:nvPr>
        </p:nvSpPr>
        <p:spPr>
          <a:xfrm>
            <a:off x="108230" y="4521468"/>
            <a:ext cx="8942840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Fonte</a:t>
            </a:r>
            <a:endParaRPr lang="it-IT" dirty="0"/>
          </a:p>
        </p:txBody>
      </p:sp>
      <p:sp>
        <p:nvSpPr>
          <p:cNvPr id="8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31649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2"/>
          </p:nvPr>
        </p:nvSpPr>
        <p:spPr>
          <a:xfrm>
            <a:off x="108000" y="1053484"/>
            <a:ext cx="8948757" cy="339702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11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+ DOPPIA DIDA BAS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contenuto 2"/>
          <p:cNvSpPr>
            <a:spLocks noGrp="1"/>
          </p:cNvSpPr>
          <p:nvPr>
            <p:ph sz="quarter" idx="22" hasCustomPrompt="1"/>
          </p:nvPr>
        </p:nvSpPr>
        <p:spPr>
          <a:xfrm>
            <a:off x="123287" y="4520484"/>
            <a:ext cx="8921212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Fonte</a:t>
            </a:r>
            <a:endParaRPr lang="it-IT" dirty="0"/>
          </a:p>
        </p:txBody>
      </p:sp>
      <p:sp>
        <p:nvSpPr>
          <p:cNvPr id="12" name="Segnaposto contenuto 2"/>
          <p:cNvSpPr>
            <a:spLocks noGrp="1"/>
          </p:cNvSpPr>
          <p:nvPr>
            <p:ph sz="quarter" idx="23" hasCustomPrompt="1"/>
          </p:nvPr>
        </p:nvSpPr>
        <p:spPr>
          <a:xfrm>
            <a:off x="123982" y="4203996"/>
            <a:ext cx="8921212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Unità di misura </a:t>
            </a:r>
            <a:endParaRPr lang="it-IT" dirty="0"/>
          </a:p>
        </p:txBody>
      </p:sp>
      <p:sp>
        <p:nvSpPr>
          <p:cNvPr id="5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31649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6" name="Segnaposto contenuto 3"/>
          <p:cNvSpPr>
            <a:spLocks noGrp="1"/>
          </p:cNvSpPr>
          <p:nvPr>
            <p:ph sz="quarter" idx="24"/>
          </p:nvPr>
        </p:nvSpPr>
        <p:spPr>
          <a:xfrm>
            <a:off x="108000" y="1085453"/>
            <a:ext cx="8937194" cy="305812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508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DIVISO LINEA ROSSA + 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10"/>
          <p:cNvSpPr>
            <a:spLocks noChangeShapeType="1"/>
          </p:cNvSpPr>
          <p:nvPr userDrawn="1"/>
        </p:nvSpPr>
        <p:spPr bwMode="auto">
          <a:xfrm>
            <a:off x="127088" y="2768860"/>
            <a:ext cx="881868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108000" y="1046392"/>
            <a:ext cx="8871066" cy="34366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2pPr>
          </a:lstStyle>
          <a:p>
            <a:pPr lvl="0"/>
            <a:r>
              <a:rPr lang="it-IT" dirty="0" smtClean="0"/>
              <a:t>Sottotitolo</a:t>
            </a:r>
          </a:p>
          <a:p>
            <a:pPr lvl="1"/>
            <a:r>
              <a:rPr lang="it-IT" dirty="0" smtClean="0"/>
              <a:t>Testo secondo livello </a:t>
            </a:r>
          </a:p>
          <a:p>
            <a:pPr lvl="0"/>
            <a:endParaRPr lang="it-IT" dirty="0" smtClean="0"/>
          </a:p>
          <a:p>
            <a:pPr lvl="0"/>
            <a:endParaRPr lang="it-IT" dirty="0" smtClean="0"/>
          </a:p>
          <a:p>
            <a:pPr lvl="0"/>
            <a:endParaRPr lang="it-IT" dirty="0" smtClean="0"/>
          </a:p>
          <a:p>
            <a:pPr lvl="0"/>
            <a:endParaRPr lang="it-IT" dirty="0" smtClean="0"/>
          </a:p>
          <a:p>
            <a:pPr lvl="0"/>
            <a:r>
              <a:rPr lang="it-IT" dirty="0" smtClean="0"/>
              <a:t>Sottotitolo</a:t>
            </a:r>
          </a:p>
          <a:p>
            <a:pPr lvl="1"/>
            <a:r>
              <a:rPr lang="it-IT" dirty="0" smtClean="0"/>
              <a:t>Testo secondo livello </a:t>
            </a:r>
          </a:p>
          <a:p>
            <a:pPr lvl="0"/>
            <a:endParaRPr lang="it-IT" dirty="0"/>
          </a:p>
        </p:txBody>
      </p:sp>
      <p:sp>
        <p:nvSpPr>
          <p:cNvPr id="5" name="Segnaposto contenuto 2"/>
          <p:cNvSpPr>
            <a:spLocks noGrp="1"/>
          </p:cNvSpPr>
          <p:nvPr>
            <p:ph sz="quarter" idx="22" hasCustomPrompt="1"/>
          </p:nvPr>
        </p:nvSpPr>
        <p:spPr>
          <a:xfrm>
            <a:off x="117775" y="4529646"/>
            <a:ext cx="8861291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Fonte</a:t>
            </a:r>
            <a:endParaRPr lang="it-IT" dirty="0"/>
          </a:p>
        </p:txBody>
      </p:sp>
      <p:sp>
        <p:nvSpPr>
          <p:cNvPr id="6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</p:spTree>
    <p:extLst>
      <p:ext uri="{BB962C8B-B14F-4D97-AF65-F5344CB8AC3E}">
        <p14:creationId xmlns:p14="http://schemas.microsoft.com/office/powerpoint/2010/main" val="1473631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SPI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3" hasCustomPrompt="1"/>
          </p:nvPr>
        </p:nvSpPr>
        <p:spPr>
          <a:xfrm>
            <a:off x="108000" y="1052160"/>
            <a:ext cx="3036403" cy="3702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lang="it-IT" sz="24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Descrizione </a:t>
            </a:r>
          </a:p>
        </p:txBody>
      </p:sp>
      <p:sp>
        <p:nvSpPr>
          <p:cNvPr id="5" name="Segnaposto contenuto 12"/>
          <p:cNvSpPr>
            <a:spLocks noGrp="1"/>
          </p:cNvSpPr>
          <p:nvPr>
            <p:ph sz="quarter" idx="24" hasCustomPrompt="1"/>
          </p:nvPr>
        </p:nvSpPr>
        <p:spPr>
          <a:xfrm>
            <a:off x="3238500" y="1052160"/>
            <a:ext cx="5806440" cy="37027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24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Immagine </a:t>
            </a:r>
          </a:p>
        </p:txBody>
      </p:sp>
    </p:spTree>
    <p:extLst>
      <p:ext uri="{BB962C8B-B14F-4D97-AF65-F5344CB8AC3E}">
        <p14:creationId xmlns:p14="http://schemas.microsoft.com/office/powerpoint/2010/main" val="3318568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N TITOLO E DESCRI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 hasCustomPrompt="1"/>
          </p:nvPr>
        </p:nvSpPr>
        <p:spPr>
          <a:xfrm>
            <a:off x="73017" y="90487"/>
            <a:ext cx="7653663" cy="578379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000" b="1" baseline="0">
                <a:solidFill>
                  <a:srgbClr val="E3201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TITOLO SLIDE</a:t>
            </a:r>
          </a:p>
          <a:p>
            <a:pPr lvl="0"/>
            <a:r>
              <a:rPr lang="it-IT" dirty="0" smtClean="0"/>
              <a:t>TITOLO SLIDE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3" hasCustomPrompt="1"/>
          </p:nvPr>
        </p:nvSpPr>
        <p:spPr>
          <a:xfrm>
            <a:off x="108000" y="1388066"/>
            <a:ext cx="2952328" cy="33680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lang="it-IT" sz="24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Descrizione </a:t>
            </a:r>
          </a:p>
        </p:txBody>
      </p:sp>
      <p:sp>
        <p:nvSpPr>
          <p:cNvPr id="5" name="Segnaposto contenuto 12"/>
          <p:cNvSpPr>
            <a:spLocks noGrp="1"/>
          </p:cNvSpPr>
          <p:nvPr>
            <p:ph sz="quarter" idx="24" hasCustomPrompt="1"/>
          </p:nvPr>
        </p:nvSpPr>
        <p:spPr>
          <a:xfrm>
            <a:off x="3128637" y="1388066"/>
            <a:ext cx="5916302" cy="3368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2400" b="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marL="0" lv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</a:pPr>
            <a:r>
              <a:rPr lang="it-IT" dirty="0" smtClean="0"/>
              <a:t>Immagine </a:t>
            </a:r>
          </a:p>
        </p:txBody>
      </p:sp>
      <p:sp>
        <p:nvSpPr>
          <p:cNvPr id="6" name="Segnaposto contenuto 2"/>
          <p:cNvSpPr>
            <a:spLocks noGrp="1"/>
          </p:cNvSpPr>
          <p:nvPr>
            <p:ph sz="quarter" idx="22" hasCustomPrompt="1"/>
          </p:nvPr>
        </p:nvSpPr>
        <p:spPr>
          <a:xfrm>
            <a:off x="108000" y="1044540"/>
            <a:ext cx="8936939" cy="252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it-IT" dirty="0" smtClean="0"/>
              <a:t>Sottotitolo </a:t>
            </a:r>
            <a:endParaRPr lang="it-IT" dirty="0"/>
          </a:p>
        </p:txBody>
      </p:sp>
      <p:cxnSp>
        <p:nvCxnSpPr>
          <p:cNvPr id="7" name="Connettore 1 6"/>
          <p:cNvCxnSpPr>
            <a:cxnSpLocks noChangeShapeType="1"/>
          </p:cNvCxnSpPr>
          <p:nvPr userDrawn="1"/>
        </p:nvCxnSpPr>
        <p:spPr bwMode="auto">
          <a:xfrm flipV="1">
            <a:off x="3094986" y="1347692"/>
            <a:ext cx="0" cy="3454688"/>
          </a:xfrm>
          <a:prstGeom prst="line">
            <a:avLst/>
          </a:prstGeom>
          <a:noFill/>
          <a:ln w="3175">
            <a:solidFill>
              <a:srgbClr val="A6A6A6"/>
            </a:solidFill>
            <a:prstDash val="sys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4422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ttore 1 10"/>
          <p:cNvCxnSpPr/>
          <p:nvPr userDrawn="1"/>
        </p:nvCxnSpPr>
        <p:spPr>
          <a:xfrm>
            <a:off x="0" y="4821775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egnaposto testo 38"/>
          <p:cNvSpPr txBox="1">
            <a:spLocks/>
          </p:cNvSpPr>
          <p:nvPr userDrawn="1"/>
        </p:nvSpPr>
        <p:spPr>
          <a:xfrm>
            <a:off x="3947824" y="4896292"/>
            <a:ext cx="1289050" cy="201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dirty="0"/>
          </a:p>
        </p:txBody>
      </p:sp>
      <p:sp>
        <p:nvSpPr>
          <p:cNvPr id="6" name="Segnaposto testo 38"/>
          <p:cNvSpPr txBox="1">
            <a:spLocks/>
          </p:cNvSpPr>
          <p:nvPr userDrawn="1"/>
        </p:nvSpPr>
        <p:spPr>
          <a:xfrm>
            <a:off x="144000" y="4896292"/>
            <a:ext cx="1289050" cy="201871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t-IT" dirty="0"/>
          </a:p>
        </p:txBody>
      </p:sp>
      <p:sp>
        <p:nvSpPr>
          <p:cNvPr id="7" name="Segnaposto testo 38"/>
          <p:cNvSpPr txBox="1">
            <a:spLocks/>
          </p:cNvSpPr>
          <p:nvPr userDrawn="1"/>
        </p:nvSpPr>
        <p:spPr>
          <a:xfrm>
            <a:off x="7611110" y="4896292"/>
            <a:ext cx="1289050" cy="2018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0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4" r:id="rId2"/>
    <p:sldLayoutId id="2147483688" r:id="rId3"/>
    <p:sldLayoutId id="2147483689" r:id="rId4"/>
    <p:sldLayoutId id="2147483685" r:id="rId5"/>
    <p:sldLayoutId id="2147483686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4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10" Type="http://schemas.microsoft.com/office/2007/relationships/hdphoto" Target="../media/hdphoto1.wdp"/><Relationship Id="rId4" Type="http://schemas.openxmlformats.org/officeDocument/2006/relationships/image" Target="../media/image11.jp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2.jpg"/><Relationship Id="rId7" Type="http://schemas.openxmlformats.org/officeDocument/2006/relationships/image" Target="../media/image8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Relationship Id="rId9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8.jpg"/><Relationship Id="rId7" Type="http://schemas.openxmlformats.org/officeDocument/2006/relationships/image" Target="../media/image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microsoft.com/office/2007/relationships/hdphoto" Target="../media/hdphoto1.wdp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2"/>
          </p:nvPr>
        </p:nvSpPr>
        <p:spPr>
          <a:xfrm>
            <a:off x="160020" y="329149"/>
            <a:ext cx="8911807" cy="2918460"/>
          </a:xfrm>
        </p:spPr>
        <p:txBody>
          <a:bodyPr/>
          <a:lstStyle/>
          <a:p>
            <a:r>
              <a:rPr lang="it-IT" sz="6600" dirty="0" smtClean="0"/>
              <a:t>Alfredo Mariotti                                 </a:t>
            </a:r>
            <a:r>
              <a:rPr lang="it-IT" sz="4800" dirty="0"/>
              <a:t>direttore </a:t>
            </a:r>
            <a:r>
              <a:rPr lang="it-IT" sz="4800" dirty="0" smtClean="0"/>
              <a:t>generale</a:t>
            </a:r>
          </a:p>
          <a:p>
            <a:r>
              <a:rPr lang="it-IT" sz="4800" dirty="0" smtClean="0"/>
              <a:t>UCIMU-SISTEMI </a:t>
            </a:r>
            <a:r>
              <a:rPr lang="it-IT" sz="4800" dirty="0"/>
              <a:t>PER </a:t>
            </a:r>
            <a:r>
              <a:rPr lang="it-IT" sz="4800" dirty="0" smtClean="0"/>
              <a:t>PRODURRE</a:t>
            </a:r>
            <a:endParaRPr lang="it-IT" sz="12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18" y="4293702"/>
            <a:ext cx="1983910" cy="79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15123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it-IT" sz="2400" dirty="0" smtClean="0"/>
              <a:t>LAVORARE NEL SETTORE </a:t>
            </a:r>
            <a:r>
              <a:rPr lang="it-IT" sz="2400" dirty="0" smtClean="0"/>
              <a:t>METALMECCANICO                                                        </a:t>
            </a:r>
            <a:r>
              <a:rPr lang="it-IT" sz="2400" cap="all" dirty="0" smtClean="0"/>
              <a:t>è </a:t>
            </a:r>
            <a:r>
              <a:rPr lang="it-IT" sz="2400" dirty="0" smtClean="0">
                <a:latin typeface="Calibri"/>
                <a:cs typeface="Calibri"/>
              </a:rPr>
              <a:t>DIVERTENTE E STIMOLANTE </a:t>
            </a:r>
            <a:r>
              <a:rPr lang="it-IT" sz="2400" dirty="0" smtClean="0"/>
              <a:t> </a:t>
            </a:r>
            <a:endParaRPr lang="it-IT" sz="24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95" y="720038"/>
            <a:ext cx="8184522" cy="409226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67"/>
          <a:stretch/>
        </p:blipFill>
        <p:spPr>
          <a:xfrm>
            <a:off x="0" y="720039"/>
            <a:ext cx="4552950" cy="409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3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71"/>
          <a:stretch/>
        </p:blipFill>
        <p:spPr>
          <a:xfrm>
            <a:off x="-1" y="702000"/>
            <a:ext cx="5312021" cy="41148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43"/>
          <a:stretch/>
        </p:blipFill>
        <p:spPr>
          <a:xfrm>
            <a:off x="4831200" y="702000"/>
            <a:ext cx="4312800" cy="41148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>
          <a:xfrm>
            <a:off x="65817" y="90487"/>
            <a:ext cx="7631649" cy="578379"/>
          </a:xfrm>
        </p:spPr>
        <p:txBody>
          <a:bodyPr/>
          <a:lstStyle/>
          <a:p>
            <a:r>
              <a:rPr lang="it-IT" sz="2400" dirty="0" smtClean="0"/>
              <a:t>LE FABBRICHE OGGI SONO PULITE, SICURE, VIVIBILI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1008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>
          <a:xfrm>
            <a:off x="65817" y="90487"/>
            <a:ext cx="7631649" cy="578379"/>
          </a:xfrm>
        </p:spPr>
        <p:txBody>
          <a:bodyPr/>
          <a:lstStyle/>
          <a:p>
            <a:r>
              <a:rPr lang="it-IT" sz="2400" dirty="0" smtClean="0"/>
              <a:t>CAMBIANO LE MANSIONI </a:t>
            </a:r>
            <a:r>
              <a:rPr lang="it-IT" sz="2400" dirty="0" smtClean="0"/>
              <a:t>                                                                              MA </a:t>
            </a:r>
            <a:r>
              <a:rPr lang="it-IT" sz="2400" dirty="0" smtClean="0"/>
              <a:t>NON DIMINUISCONO GLI ADDETTI</a:t>
            </a:r>
            <a:endParaRPr lang="it-IT" sz="2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800" y="723157"/>
            <a:ext cx="6343200" cy="437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9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>
          <a:xfrm>
            <a:off x="1361" y="90473"/>
            <a:ext cx="7631649" cy="578379"/>
          </a:xfrm>
        </p:spPr>
        <p:txBody>
          <a:bodyPr/>
          <a:lstStyle/>
          <a:p>
            <a:r>
              <a:rPr lang="it-IT" sz="2400" dirty="0" smtClean="0"/>
              <a:t>CAMBIANO LE MANSIONI TRADIZIONALI</a:t>
            </a:r>
            <a:endParaRPr lang="it-IT" sz="24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757"/>
          <a:stretch/>
        </p:blipFill>
        <p:spPr>
          <a:xfrm>
            <a:off x="4180841" y="711097"/>
            <a:ext cx="4963159" cy="409624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7" r="14681"/>
          <a:stretch/>
        </p:blipFill>
        <p:spPr>
          <a:xfrm>
            <a:off x="-25400" y="711095"/>
            <a:ext cx="4335007" cy="409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6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>
          <a:xfrm>
            <a:off x="65817" y="90487"/>
            <a:ext cx="7631649" cy="578379"/>
          </a:xfrm>
        </p:spPr>
        <p:txBody>
          <a:bodyPr/>
          <a:lstStyle/>
          <a:p>
            <a:r>
              <a:rPr lang="it-IT" sz="2400" dirty="0" smtClean="0"/>
              <a:t>NUOVE PROFESSIONI SI AFFIANCANO ALLE TRADIZIONALI </a:t>
            </a:r>
            <a:endParaRPr lang="it-IT" sz="24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689" y="702308"/>
            <a:ext cx="7427311" cy="410847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22"/>
          <a:stretch/>
        </p:blipFill>
        <p:spPr>
          <a:xfrm>
            <a:off x="0" y="720000"/>
            <a:ext cx="4276800" cy="408358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0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it-IT" sz="2400" dirty="0" smtClean="0"/>
              <a:t>CAMBIANO ANCHE LE COMPETENZE </a:t>
            </a:r>
            <a:endParaRPr lang="it-IT" sz="2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8"/>
          <a:stretch/>
        </p:blipFill>
        <p:spPr>
          <a:xfrm>
            <a:off x="12554" y="922350"/>
            <a:ext cx="9131446" cy="344957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9073"/>
          <a:stretch/>
        </p:blipFill>
        <p:spPr>
          <a:xfrm>
            <a:off x="-25400" y="235492"/>
            <a:ext cx="9156700" cy="686859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81663" y="4516341"/>
            <a:ext cx="4468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Fonte: P4I PARTNERS</a:t>
            </a:r>
            <a:endParaRPr lang="it-IT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20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quarter" idx="19"/>
          </p:nvPr>
        </p:nvSpPr>
        <p:spPr>
          <a:xfrm>
            <a:off x="17360" y="108360"/>
            <a:ext cx="7631649" cy="578379"/>
          </a:xfrm>
        </p:spPr>
        <p:txBody>
          <a:bodyPr/>
          <a:lstStyle/>
          <a:p>
            <a:r>
              <a:rPr lang="it-IT" sz="2400" dirty="0" smtClean="0"/>
              <a:t>CAMBIA QUINDI ANCHE LA FORMAZIONE </a:t>
            </a:r>
            <a:endParaRPr lang="it-IT" sz="24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280"/>
            <a:ext cx="6112796" cy="406840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0" t="1677" r="3169" b="7734"/>
          <a:stretch/>
        </p:blipFill>
        <p:spPr>
          <a:xfrm>
            <a:off x="3872278" y="718281"/>
            <a:ext cx="5271716" cy="409225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sz="quarter" idx="19"/>
          </p:nvPr>
        </p:nvSpPr>
        <p:spPr>
          <a:xfrm>
            <a:off x="7951" y="103435"/>
            <a:ext cx="7631649" cy="578379"/>
          </a:xfrm>
        </p:spPr>
        <p:txBody>
          <a:bodyPr/>
          <a:lstStyle/>
          <a:p>
            <a:r>
              <a:rPr lang="it-IT" sz="2400" dirty="0" smtClean="0"/>
              <a:t>IL SISTEMA ITS FORMA 8.000 STUDENTI ALL’ANNO </a:t>
            </a:r>
            <a:endParaRPr lang="it-IT" sz="2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" y="705667"/>
            <a:ext cx="6146361" cy="409962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9" r="25074"/>
          <a:stretch/>
        </p:blipFill>
        <p:spPr>
          <a:xfrm>
            <a:off x="4841336" y="707863"/>
            <a:ext cx="4302664" cy="409962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 t="2937" r="3014" b="4154"/>
          <a:stretch/>
        </p:blipFill>
        <p:spPr>
          <a:xfrm>
            <a:off x="2" y="7951"/>
            <a:ext cx="3927944" cy="5109729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3943848" y="0"/>
            <a:ext cx="5184250" cy="50540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0" t="39675" r="39607" b="4768"/>
          <a:stretch/>
        </p:blipFill>
        <p:spPr>
          <a:xfrm>
            <a:off x="3902489" y="-15903"/>
            <a:ext cx="5241511" cy="442092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044" y="1637072"/>
            <a:ext cx="5231956" cy="3488559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142629" y="182878"/>
            <a:ext cx="4389121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WORK IN PROGRESS</a:t>
            </a:r>
            <a:endParaRPr lang="it-IT" sz="2800" b="1" dirty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endParaRPr lang="it-IT" sz="200" b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it-IT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 dati di partecipazione </a:t>
            </a:r>
            <a:r>
              <a:rPr lang="it-IT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 luglio 2018</a:t>
            </a:r>
            <a:endParaRPr lang="it-IT" b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endParaRPr lang="it-IT" sz="1600" b="1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r>
              <a:rPr lang="it-IT" sz="2400" b="1" dirty="0" smtClean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900</a:t>
            </a:r>
            <a:r>
              <a:rPr lang="it-IT" sz="2400" b="1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it-IT" sz="24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AZIENDE PRESENTI</a:t>
            </a:r>
            <a:endParaRPr lang="it-IT" sz="2000" b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Calibri"/>
            </a:endParaRPr>
          </a:p>
          <a:p>
            <a:r>
              <a:rPr lang="it-IT" sz="2000" b="1" dirty="0" smtClean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+19% </a:t>
            </a:r>
            <a:r>
              <a:rPr lang="it-IT" sz="20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rispetto a </a:t>
            </a:r>
            <a:r>
              <a:rPr lang="it-IT" sz="20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2016 </a:t>
            </a:r>
            <a:endParaRPr lang="it-IT" sz="2000" b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Calibri"/>
            </a:endParaRPr>
          </a:p>
          <a:p>
            <a:r>
              <a:rPr lang="it-IT" sz="20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i</a:t>
            </a:r>
            <a:r>
              <a:rPr lang="it-IT" sz="20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l </a:t>
            </a:r>
            <a:r>
              <a:rPr lang="it-IT" sz="2000" b="1" dirty="0" smtClean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27% </a:t>
            </a:r>
            <a:r>
              <a:rPr lang="it-IT" sz="20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sono nuovi espositori </a:t>
            </a:r>
          </a:p>
          <a:p>
            <a:endParaRPr lang="it-IT" b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Calibri"/>
            </a:endParaRPr>
          </a:p>
          <a:p>
            <a:r>
              <a:rPr lang="it-IT" sz="2000" b="1" dirty="0" smtClean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343</a:t>
            </a:r>
            <a:r>
              <a:rPr lang="it-IT" sz="20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 SONO </a:t>
            </a:r>
            <a:r>
              <a:rPr lang="it-IT" sz="2000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LE IMPRESE ESTERE</a:t>
            </a:r>
          </a:p>
          <a:p>
            <a:r>
              <a:rPr lang="it-IT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                                              </a:t>
            </a:r>
            <a:r>
              <a:rPr lang="it-IT" sz="1400" b="1" dirty="0" smtClean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da </a:t>
            </a:r>
            <a:r>
              <a:rPr lang="it-IT" sz="1400" b="1" dirty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24 paesi </a:t>
            </a:r>
            <a:endParaRPr lang="it-IT" b="1" dirty="0">
              <a:solidFill>
                <a:srgbClr val="002060"/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endParaRPr lang="it-IT" sz="1400" dirty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+</a:t>
            </a:r>
            <a:r>
              <a:rPr lang="it-IT" b="1" dirty="0">
                <a:solidFill>
                  <a:srgbClr val="00206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12% </a:t>
            </a:r>
            <a:r>
              <a:rPr lang="it-IT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SUPERFICIE ESPOSITIVA </a:t>
            </a:r>
            <a:r>
              <a:rPr lang="it-IT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TOT</a:t>
            </a:r>
          </a:p>
          <a:p>
            <a:r>
              <a:rPr lang="it-IT" sz="1400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                                        </a:t>
            </a:r>
            <a:r>
              <a:rPr lang="it-IT" sz="1400" b="1" dirty="0">
                <a:solidFill>
                  <a:srgbClr val="00206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rispetto a luglio 2016</a:t>
            </a:r>
          </a:p>
          <a:p>
            <a:endParaRPr lang="it-IT" sz="1200" b="1" dirty="0" smtClean="0">
              <a:solidFill>
                <a:srgbClr val="FF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Calibri"/>
            </a:endParaRPr>
          </a:p>
          <a:p>
            <a:r>
              <a:rPr lang="it-IT" b="1" dirty="0" smtClean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70.000 </a:t>
            </a:r>
            <a:r>
              <a:rPr lang="it-IT" b="1" dirty="0">
                <a:solidFill>
                  <a:srgbClr val="FF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VISITATORI ATTESI </a:t>
            </a:r>
          </a:p>
          <a:p>
            <a:endParaRPr lang="it-IT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Calibri"/>
            </a:endParaRPr>
          </a:p>
          <a:p>
            <a:pPr algn="r"/>
            <a:endParaRPr lang="it-IT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Calibri"/>
            </a:endParaRPr>
          </a:p>
          <a:p>
            <a:r>
              <a:rPr lang="it-IT" dirty="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15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 sz="4800" dirty="0" smtClean="0"/>
          </a:p>
          <a:p>
            <a:endParaRPr lang="it-IT" sz="4800" dirty="0"/>
          </a:p>
          <a:p>
            <a:endParaRPr lang="it-IT" sz="11500" dirty="0" smtClean="0"/>
          </a:p>
          <a:p>
            <a:r>
              <a:rPr lang="it-IT" sz="4800" dirty="0" smtClean="0"/>
              <a:t>Grazie per l’attenzione</a:t>
            </a:r>
          </a:p>
          <a:p>
            <a:endParaRPr lang="it-IT" sz="4000" dirty="0"/>
          </a:p>
          <a:p>
            <a:r>
              <a:rPr lang="it-IT" sz="2400" dirty="0"/>
              <a:t>Alfredo Mariotti                                 </a:t>
            </a:r>
            <a:r>
              <a:rPr lang="it-IT" sz="2400" dirty="0" smtClean="0"/>
              <a:t>                                                               direttore </a:t>
            </a:r>
            <a:r>
              <a:rPr lang="it-IT" sz="2400" dirty="0"/>
              <a:t>generale</a:t>
            </a:r>
          </a:p>
          <a:p>
            <a:r>
              <a:rPr lang="it-IT" sz="2400" dirty="0"/>
              <a:t>UCIMU-SISTEMI PER PRODURRE</a:t>
            </a:r>
            <a:endParaRPr lang="it-IT" sz="700" dirty="0"/>
          </a:p>
          <a:p>
            <a:endParaRPr lang="it-IT" sz="4800" dirty="0" smtClean="0"/>
          </a:p>
          <a:p>
            <a:endParaRPr lang="it-IT" sz="48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18" y="4293702"/>
            <a:ext cx="1983910" cy="79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2915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>
          <a:xfrm>
            <a:off x="104744" y="82534"/>
            <a:ext cx="7334929" cy="578379"/>
          </a:xfrm>
        </p:spPr>
        <p:txBody>
          <a:bodyPr/>
          <a:lstStyle/>
          <a:p>
            <a:r>
              <a:rPr lang="it-IT" sz="2400" dirty="0" smtClean="0"/>
              <a:t>LE FABBRICHE METALMECCANICHE ITALIANE </a:t>
            </a:r>
            <a:endParaRPr lang="it-IT" sz="2400" dirty="0"/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81" y="701720"/>
            <a:ext cx="5937291" cy="4109338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7" r="7652"/>
          <a:stretch/>
        </p:blipFill>
        <p:spPr>
          <a:xfrm>
            <a:off x="3427200" y="701720"/>
            <a:ext cx="5716800" cy="4116538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80" y="228303"/>
            <a:ext cx="9156700" cy="755407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941" y="4719060"/>
            <a:ext cx="1040164" cy="4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46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42" y="716721"/>
            <a:ext cx="3407635" cy="2552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Segnaposto contenuto 3"/>
          <p:cNvPicPr>
            <a:picLocks noGrp="1" noChangeAspect="1"/>
          </p:cNvPicPr>
          <p:nvPr>
            <p:ph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0" t="12308" r="11769"/>
          <a:stretch/>
        </p:blipFill>
        <p:spPr>
          <a:xfrm>
            <a:off x="2814255" y="716721"/>
            <a:ext cx="4246046" cy="2596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3" r="28177" b="11796"/>
          <a:stretch/>
        </p:blipFill>
        <p:spPr>
          <a:xfrm>
            <a:off x="6841554" y="802239"/>
            <a:ext cx="2401116" cy="398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Y:\NEW BANCA IMMAGINI\30.BI-MU\FOTO LUDOVICA\WEB\4A3A469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42" y="2978490"/>
            <a:ext cx="2833548" cy="1888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" t="-16710" r="-1266" b="35385"/>
          <a:stretch/>
        </p:blipFill>
        <p:spPr>
          <a:xfrm>
            <a:off x="1732839" y="2621914"/>
            <a:ext cx="3995655" cy="2237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3" r="10883" b="6749"/>
          <a:stretch/>
        </p:blipFill>
        <p:spPr>
          <a:xfrm>
            <a:off x="5365732" y="2944689"/>
            <a:ext cx="3863782" cy="198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  <p:sp>
        <p:nvSpPr>
          <p:cNvPr id="10" name="Segnaposto contenuto 2"/>
          <p:cNvSpPr>
            <a:spLocks noGrp="1"/>
          </p:cNvSpPr>
          <p:nvPr>
            <p:ph sz="quarter" idx="19"/>
          </p:nvPr>
        </p:nvSpPr>
        <p:spPr>
          <a:xfrm>
            <a:off x="73017" y="90487"/>
            <a:ext cx="7631649" cy="578379"/>
          </a:xfrm>
        </p:spPr>
        <p:txBody>
          <a:bodyPr/>
          <a:lstStyle/>
          <a:p>
            <a:r>
              <a:rPr lang="it-IT" dirty="0"/>
              <a:t>I PRODOTTI CHE «NASCONO» DALLE MACCHINE </a:t>
            </a:r>
            <a:r>
              <a:rPr lang="it-IT" dirty="0" smtClean="0"/>
              <a:t>UTENSILI (1)</a:t>
            </a:r>
            <a:endParaRPr lang="it-IT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941" y="4719060"/>
            <a:ext cx="1040164" cy="4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4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NEW BANCA IMMAGINI\30.BI-MU\FOTO LUDOVICA\WEB\4A3A368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7" t="8392" b="29096"/>
          <a:stretch/>
        </p:blipFill>
        <p:spPr bwMode="auto">
          <a:xfrm>
            <a:off x="5501577" y="3186595"/>
            <a:ext cx="3642423" cy="17340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it-IT" dirty="0"/>
              <a:t>I PRODOTTI CHE «NASCONO» DALLE MACCHINE </a:t>
            </a:r>
            <a:r>
              <a:rPr lang="it-IT" dirty="0" smtClean="0"/>
              <a:t>UTENSILI (2)</a:t>
            </a:r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40" y="929274"/>
            <a:ext cx="2236660" cy="3019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5" t="2135" r="5727" b="-2135"/>
          <a:stretch/>
        </p:blipFill>
        <p:spPr>
          <a:xfrm>
            <a:off x="3128252" y="784555"/>
            <a:ext cx="3963281" cy="3040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Y:\NEW BANCA IMMAGINI\30.BI-MU\FOTO LUDOVICA\WEB\4A3A345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59" b="7053"/>
          <a:stretch/>
        </p:blipFill>
        <p:spPr bwMode="auto">
          <a:xfrm>
            <a:off x="2660090" y="3381306"/>
            <a:ext cx="3294468" cy="1539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Y:\NEW BANCA IMMAGINI\30.BI-MU\FOTO LUDOVICA\WEB\4A3A450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90" y="2952757"/>
            <a:ext cx="2907007" cy="1938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egnaposto contenuto 5"/>
          <p:cNvPicPr>
            <a:picLocks noGrp="1" noChangeAspect="1"/>
          </p:cNvPicPr>
          <p:nvPr>
            <p:ph sz="quarter" idx="1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17"/>
          <a:stretch/>
        </p:blipFill>
        <p:spPr>
          <a:xfrm>
            <a:off x="-32890" y="789427"/>
            <a:ext cx="3644443" cy="2970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941" y="4719060"/>
            <a:ext cx="1040164" cy="4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90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>
          <a:xfrm>
            <a:off x="63610" y="98437"/>
            <a:ext cx="7665058" cy="578379"/>
          </a:xfrm>
        </p:spPr>
        <p:txBody>
          <a:bodyPr/>
          <a:lstStyle/>
          <a:p>
            <a:r>
              <a:rPr lang="it-IT" sz="2400" dirty="0" smtClean="0"/>
              <a:t>MACCHINE UTENSILI ITALIANE:  UNA GAMMA COMPLETA</a:t>
            </a: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2"/>
          <a:stretch/>
        </p:blipFill>
        <p:spPr>
          <a:xfrm>
            <a:off x="5520018" y="917200"/>
            <a:ext cx="3586422" cy="2757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2"/>
          <a:stretch/>
        </p:blipFill>
        <p:spPr>
          <a:xfrm>
            <a:off x="0" y="2709582"/>
            <a:ext cx="3926541" cy="2126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057" y="2709582"/>
            <a:ext cx="3236231" cy="2092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8"/>
          <a:stretch/>
        </p:blipFill>
        <p:spPr>
          <a:xfrm>
            <a:off x="-1" y="909950"/>
            <a:ext cx="4187073" cy="2572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Segnaposto contenuto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763" y="2390102"/>
            <a:ext cx="3669507" cy="2446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2" t="21687"/>
          <a:stretch/>
        </p:blipFill>
        <p:spPr>
          <a:xfrm>
            <a:off x="2484000" y="909950"/>
            <a:ext cx="3281578" cy="211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335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>
          <a:xfrm>
            <a:off x="57600" y="116166"/>
            <a:ext cx="7334929" cy="578379"/>
          </a:xfrm>
        </p:spPr>
        <p:txBody>
          <a:bodyPr/>
          <a:lstStyle/>
          <a:p>
            <a:r>
              <a:rPr lang="it-IT" sz="2400" dirty="0" smtClean="0"/>
              <a:t>MACCHINE UTENSILI ITALIANE</a:t>
            </a:r>
            <a:r>
              <a:rPr lang="it-IT" sz="2400" dirty="0"/>
              <a:t> </a:t>
            </a:r>
            <a:r>
              <a:rPr lang="it-IT" sz="2400" dirty="0" smtClean="0"/>
              <a:t>DI ULTIMA GENERAZIONE </a:t>
            </a:r>
            <a:endParaRPr lang="it-IT" sz="240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5" r="-262"/>
          <a:stretch/>
        </p:blipFill>
        <p:spPr>
          <a:xfrm flipH="1">
            <a:off x="0" y="714150"/>
            <a:ext cx="1650321" cy="410400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88001" y="714150"/>
            <a:ext cx="6156000" cy="410400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321" y="2043450"/>
            <a:ext cx="2654244" cy="2774700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3" r="44681" b="13631"/>
          <a:stretch/>
        </p:blipFill>
        <p:spPr>
          <a:xfrm>
            <a:off x="1650321" y="714150"/>
            <a:ext cx="2654244" cy="326880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1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3" t="4954" r="7870" b="18785"/>
          <a:stretch/>
        </p:blipFill>
        <p:spPr>
          <a:xfrm>
            <a:off x="5980450" y="2544586"/>
            <a:ext cx="3150850" cy="2279912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>
          <a:xfrm>
            <a:off x="126344" y="106816"/>
            <a:ext cx="7334929" cy="578379"/>
          </a:xfrm>
        </p:spPr>
        <p:txBody>
          <a:bodyPr/>
          <a:lstStyle/>
          <a:p>
            <a:r>
              <a:rPr lang="it-IT" sz="2400" dirty="0" smtClean="0"/>
              <a:t>COBOT: I ROBOT COLLABORATIVI</a:t>
            </a:r>
            <a:endParaRPr lang="it-IT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58" r="13712"/>
          <a:stretch/>
        </p:blipFill>
        <p:spPr>
          <a:xfrm>
            <a:off x="5302600" y="688226"/>
            <a:ext cx="3835900" cy="189116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"/>
          <a:stretch/>
        </p:blipFill>
        <p:spPr>
          <a:xfrm>
            <a:off x="0" y="694529"/>
            <a:ext cx="6022896" cy="4129969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8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>
          <a:xfrm>
            <a:off x="7953" y="90551"/>
            <a:ext cx="7911547" cy="578379"/>
          </a:xfrm>
        </p:spPr>
        <p:txBody>
          <a:bodyPr/>
          <a:lstStyle/>
          <a:p>
            <a:r>
              <a:rPr lang="it-IT" sz="2200" dirty="0" smtClean="0"/>
              <a:t>ADDITIVE MANUFACTURING: NUOVA FORMA DI PRODUZIONE </a:t>
            </a:r>
            <a:endParaRPr lang="it-IT" sz="22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" y="718512"/>
            <a:ext cx="9141861" cy="4091087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13" y="235491"/>
            <a:ext cx="9156700" cy="75540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115" y="718512"/>
            <a:ext cx="2314470" cy="150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1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it-IT" sz="2400" dirty="0" smtClean="0"/>
              <a:t>CAMBIANO LE MANSIONI IN FABBRICA </a:t>
            </a:r>
            <a:endParaRPr lang="it-IT" sz="24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5102"/>
            <a:ext cx="5054400" cy="407631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2"/>
          <a:stretch/>
        </p:blipFill>
        <p:spPr>
          <a:xfrm>
            <a:off x="3896900" y="691580"/>
            <a:ext cx="5234400" cy="411179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402" y="4711109"/>
            <a:ext cx="1040164" cy="41648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235492"/>
            <a:ext cx="9156700" cy="75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04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1548</TotalTime>
  <Words>179</Words>
  <Application>Microsoft Office PowerPoint</Application>
  <PresentationFormat>Presentazione su schermo (16:9)</PresentationFormat>
  <Paragraphs>44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vincent san juan</dc:creator>
  <cp:lastModifiedBy>Civello Massimo</cp:lastModifiedBy>
  <cp:revision>232</cp:revision>
  <cp:lastPrinted>2018-07-27T13:14:28Z</cp:lastPrinted>
  <dcterms:created xsi:type="dcterms:W3CDTF">2016-09-01T14:14:01Z</dcterms:created>
  <dcterms:modified xsi:type="dcterms:W3CDTF">2018-07-27T13:26:47Z</dcterms:modified>
</cp:coreProperties>
</file>