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LA TECNOLOGIA AL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SERVIZIO DELLA PERSONA E DELLA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SOSTENIBILITÀ</a:t>
            </a:r>
            <a:endParaRPr lang="it-IT"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5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Angelo Emilio </a:t>
            </a:r>
            <a:r>
              <a:rPr lang="en-US" sz="1800" dirty="0" err="1" smtClean="0">
                <a:latin typeface="+mj-lt"/>
              </a:rPr>
              <a:t>Colombini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200" i="1" dirty="0" smtClean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LUNEDì\20\20 LUNEDì  - CERCARE LAVORO\1140 Angelo Colombini\x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1" r="34991"/>
          <a:stretch/>
        </p:blipFill>
        <p:spPr bwMode="auto">
          <a:xfrm>
            <a:off x="4929580" y="0"/>
            <a:ext cx="42144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</Words>
  <Application>Microsoft Office PowerPoint</Application>
  <PresentationFormat>Presentazione su schermo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LA TECNOLOGIA AL SERVIZIO DELLA PERSONA E DELLA SOSTENIBILITÀ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2018-08-20T09:18:54Z</dcterms:modified>
</cp:coreProperties>
</file>