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154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160657-5143-4C3B-BC2A-94D66023AB1E}" type="datetimeFigureOut">
              <a:rPr lang="it-IT" smtClean="0"/>
              <a:t>22/08/2018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5C6471-D2F4-4FA8-945D-03878423CFF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8965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48169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userDrawn="1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776975" y="665975"/>
            <a:ext cx="6255300" cy="54072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 spc="-150">
                <a:solidFill>
                  <a:srgbClr val="FFDD48"/>
                </a:solidFill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4F8C7533-6EB9-4E0E-8148-65AFAD61D8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/>
              <a:t>Laura Corazzi – Talent Garden – Oltrepassare i propri confini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="" xmlns:a16="http://schemas.microsoft.com/office/drawing/2014/main" id="{C5255DF8-FF4D-4C4A-8732-2EECE360A45E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49199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 userDrawn="1">
  <p:cSld name="Sub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ctrTitle"/>
          </p:nvPr>
        </p:nvSpPr>
        <p:spPr>
          <a:xfrm>
            <a:off x="838200" y="3482725"/>
            <a:ext cx="43329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774E92"/>
              </a:buClr>
              <a:buSzPts val="4800"/>
              <a:buNone/>
              <a:defRPr sz="4800" spc="-150">
                <a:solidFill>
                  <a:srgbClr val="FFDD48"/>
                </a:solidFill>
                <a:latin typeface="+mj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 dirty="0"/>
          </a:p>
        </p:txBody>
      </p:sp>
      <p:sp>
        <p:nvSpPr>
          <p:cNvPr id="14" name="Shape 14"/>
          <p:cNvSpPr txBox="1">
            <a:spLocks noGrp="1"/>
          </p:cNvSpPr>
          <p:nvPr>
            <p:ph type="subTitle" idx="1"/>
          </p:nvPr>
        </p:nvSpPr>
        <p:spPr>
          <a:xfrm>
            <a:off x="838200" y="5082150"/>
            <a:ext cx="43329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pc="-150">
                <a:latin typeface="+mj-lt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80575" y="6352859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/>
              <a:pPr/>
              <a:t>‹N›</a:t>
            </a:fld>
            <a:endParaRPr/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6075F7D9-F1D8-4187-83C7-F865D648C19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Laura Corazzi – Talent Garden – Oltrepassare i propri confini</a:t>
            </a:r>
            <a:endParaRPr lang="it-IT" dirty="0"/>
          </a:p>
        </p:txBody>
      </p:sp>
      <p:sp>
        <p:nvSpPr>
          <p:cNvPr id="6" name="Segnaposto immagine 6">
            <a:extLst>
              <a:ext uri="{FF2B5EF4-FFF2-40B4-BE49-F238E27FC236}">
                <a16:creationId xmlns="" xmlns:a16="http://schemas.microsoft.com/office/drawing/2014/main" id="{83D9E175-2BE6-47DD-9973-55D32C2275D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7625" y="6356350"/>
            <a:ext cx="2205038" cy="501650"/>
          </a:xfrm>
        </p:spPr>
        <p:txBody>
          <a:bodyPr/>
          <a:lstStyle>
            <a:lvl1pPr>
              <a:defRPr sz="800">
                <a:latin typeface="+mj-lt"/>
              </a:defRPr>
            </a:lvl1pPr>
          </a:lstStyle>
          <a:p>
            <a:r>
              <a:rPr lang="it-IT" dirty="0">
                <a:latin typeface="+mj-lt"/>
              </a:rPr>
              <a:t>Hai un immagine da inserire?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55809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+ 1 column" type="tx">
  <p:cSld name="Title + 1 column">
    <p:bg>
      <p:bgPr>
        <a:solidFill>
          <a:schemeClr val="bg1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>
            <a:extLst>
              <a:ext uri="{FF2B5EF4-FFF2-40B4-BE49-F238E27FC236}">
                <a16:creationId xmlns="" xmlns:a16="http://schemas.microsoft.com/office/drawing/2014/main" id="{3E3055AE-801B-461A-916F-C4A278EDBD22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FFDD4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it-IT" sz="1400" kern="0">
              <a:solidFill>
                <a:srgbClr val="FFFFFF"/>
              </a:solidFill>
              <a:sym typeface="Arial"/>
            </a:endParaRPr>
          </a:p>
        </p:txBody>
      </p:sp>
      <p:sp>
        <p:nvSpPr>
          <p:cNvPr id="21" name="Shape 21"/>
          <p:cNvSpPr txBox="1">
            <a:spLocks noGrp="1"/>
          </p:cNvSpPr>
          <p:nvPr>
            <p:ph type="title" hasCustomPrompt="1"/>
          </p:nvPr>
        </p:nvSpPr>
        <p:spPr>
          <a:xfrm>
            <a:off x="827250" y="788425"/>
            <a:ext cx="41094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chemeClr val="bg1"/>
                </a:solidFill>
                <a:highlight>
                  <a:srgbClr val="FFDD48"/>
                </a:highlight>
                <a:latin typeface="+mj-lt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r>
              <a:rPr lang="it-IT" dirty="0"/>
              <a:t>Inserire un titolo</a:t>
            </a:r>
            <a:endParaRPr dirty="0"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7489500" cy="4756149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38100" lvl="0" indent="0" rtl="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None/>
              <a:defRPr lang="it-IT" sz="2400" b="0" i="0" smtClean="0">
                <a:solidFill>
                  <a:srgbClr val="212131"/>
                </a:solidFill>
                <a:effectLst/>
              </a:defRPr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/>
              <a:pPr/>
              <a:t>‹N›</a:t>
            </a:fld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1CA7407D-C859-4206-924A-4385B9598ED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/>
              <a:t>Laura Corazzi – Talent Garden – Oltrepassare i propri confini</a:t>
            </a:r>
            <a:endParaRPr lang="it-IT" dirty="0"/>
          </a:p>
        </p:txBody>
      </p:sp>
      <p:pic>
        <p:nvPicPr>
          <p:cNvPr id="10" name="Immagine 9">
            <a:extLst>
              <a:ext uri="{FF2B5EF4-FFF2-40B4-BE49-F238E27FC236}">
                <a16:creationId xmlns="" xmlns:a16="http://schemas.microsoft.com/office/drawing/2014/main" id="{5423E973-FAB3-4C0F-B7E7-95F9C73B50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41009" y="257141"/>
            <a:ext cx="672655" cy="657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530820"/>
      </p:ext>
    </p:extLst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8480574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5CD096E5-2E08-418B-835F-034FE9E1F30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Laura Corazzi – Talent Garden – Oltrepassare i propri confini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739285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DD48"/>
            </a:gs>
            <a:gs pos="100000">
              <a:srgbClr val="FFDD4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="" xmlns:a16="http://schemas.microsoft.com/office/drawing/2014/main" id="{238E382B-2F3B-4530-A638-9A7CD0036061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FFDD4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it-IT" sz="1400" kern="0">
              <a:solidFill>
                <a:srgbClr val="FFFFFF"/>
              </a:solidFill>
              <a:sym typeface="Arial"/>
            </a:endParaRPr>
          </a:p>
        </p:txBody>
      </p:sp>
      <p:sp>
        <p:nvSpPr>
          <p:cNvPr id="6" name="Shape 6"/>
          <p:cNvSpPr/>
          <p:nvPr userDrawn="1"/>
        </p:nvSpPr>
        <p:spPr>
          <a:xfrm>
            <a:off x="0" y="100"/>
            <a:ext cx="9143999" cy="6356249"/>
          </a:xfrm>
          <a:prstGeom prst="rect">
            <a:avLst/>
          </a:prstGeom>
          <a:gradFill flip="none" rotWithShape="1">
            <a:gsLst>
              <a:gs pos="0">
                <a:srgbClr val="073763">
                  <a:alpha val="0"/>
                </a:srgbClr>
              </a:gs>
              <a:gs pos="100000">
                <a:srgbClr val="010B15">
                  <a:alpha val="2823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lang="it-IT"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" name="Shape 7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9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7489500" cy="475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8480575" y="6356351"/>
            <a:ext cx="548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buNone/>
              <a:defRPr sz="1200">
                <a:solidFill>
                  <a:srgbClr val="FFFFFF"/>
                </a:solidFill>
                <a:latin typeface="+mj-lt"/>
                <a:ea typeface="Oswald"/>
                <a:cs typeface="Oswald"/>
                <a:sym typeface="Oswald"/>
              </a:defRPr>
            </a:lvl1pPr>
            <a:lvl2pPr lvl="1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 kern="0" smtClean="0"/>
              <a:pPr>
                <a:buClr>
                  <a:srgbClr val="000000"/>
                </a:buClr>
                <a:buFont typeface="Arial"/>
                <a:buNone/>
              </a:pPr>
              <a:t>‹N›</a:t>
            </a:fld>
            <a:endParaRPr lang="it-IT" kern="0" dirty="0"/>
          </a:p>
        </p:txBody>
      </p:sp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195" y="-282513"/>
            <a:ext cx="1809391" cy="1809391"/>
          </a:xfrm>
          <a:prstGeom prst="rect">
            <a:avLst/>
          </a:prstGeom>
        </p:spPr>
      </p:pic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93E5B250-0D09-424B-804F-4E070EBBF5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249" y="6356350"/>
            <a:ext cx="7653325" cy="461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>
                <a:solidFill>
                  <a:srgbClr val="212131"/>
                </a:solidFill>
              </a:defRPr>
            </a:lvl1pPr>
          </a:lstStyle>
          <a:p>
            <a:pPr>
              <a:buClr>
                <a:srgbClr val="000000"/>
              </a:buClr>
              <a:buFont typeface="Arial"/>
              <a:buNone/>
            </a:pPr>
            <a:r>
              <a:rPr lang="it-IT" kern="0">
                <a:cs typeface="Arial"/>
                <a:sym typeface="Arial"/>
              </a:rPr>
              <a:t>Laura Corazzi – Talent Garden – Oltrepassare i propri confini</a:t>
            </a:r>
            <a:endParaRPr lang="it-IT" kern="0" dirty="0"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3475196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ransition>
    <p:fade thruBlk="1"/>
  </p:transition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-150">
          <a:solidFill>
            <a:srgbClr val="F62263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FFDD48"/>
            </a:gs>
            <a:gs pos="100000">
              <a:srgbClr val="FFDD4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141" y="-97365"/>
            <a:ext cx="2819884" cy="2819884"/>
          </a:xfrm>
          <a:prstGeom prst="rect">
            <a:avLst/>
          </a:prstGeom>
        </p:spPr>
      </p:pic>
      <p:sp>
        <p:nvSpPr>
          <p:cNvPr id="47" name="Shape 47"/>
          <p:cNvSpPr txBox="1">
            <a:spLocks noGrp="1"/>
          </p:cNvSpPr>
          <p:nvPr>
            <p:ph type="ctrTitle"/>
          </p:nvPr>
        </p:nvSpPr>
        <p:spPr>
          <a:xfrm>
            <a:off x="266873" y="1885394"/>
            <a:ext cx="4214420" cy="206108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it-IT" sz="3600" spc="-300" dirty="0" smtClean="0">
                <a:solidFill>
                  <a:srgbClr val="212131"/>
                </a:solidFill>
                <a:latin typeface="+mn-lt"/>
              </a:rPr>
              <a:t>IL LAVORO NELLE MULTINAZIONALI: OPPORTUNITA’ O ALIENAZIONE?</a:t>
            </a:r>
            <a:endParaRPr sz="3600" spc="-300" dirty="0">
              <a:solidFill>
                <a:srgbClr val="212131"/>
              </a:solidFill>
              <a:latin typeface="+mn-lt"/>
            </a:endParaRPr>
          </a:p>
        </p:txBody>
      </p:sp>
      <p:sp>
        <p:nvSpPr>
          <p:cNvPr id="8" name="Shape 121">
            <a:extLst>
              <a:ext uri="{FF2B5EF4-FFF2-40B4-BE49-F238E27FC236}">
                <a16:creationId xmlns="" xmlns:a16="http://schemas.microsoft.com/office/drawing/2014/main" id="{3E42F58E-2CFC-4C6E-BEF4-F58DD96D4400}"/>
              </a:ext>
            </a:extLst>
          </p:cNvPr>
          <p:cNvSpPr txBox="1">
            <a:spLocks/>
          </p:cNvSpPr>
          <p:nvPr/>
        </p:nvSpPr>
        <p:spPr>
          <a:xfrm>
            <a:off x="395536" y="4077072"/>
            <a:ext cx="4122141" cy="1430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buFont typeface="Open Sans"/>
              <a:buNone/>
            </a:pPr>
            <a:endParaRPr lang="en-US" sz="1800" kern="0" dirty="0">
              <a:solidFill>
                <a:srgbClr val="212131"/>
              </a:solidFill>
              <a:latin typeface="Arial"/>
            </a:endParaRPr>
          </a:p>
          <a:p>
            <a:pPr marL="0" indent="0">
              <a:buFont typeface="Open Sans"/>
              <a:buNone/>
            </a:pPr>
            <a:r>
              <a:rPr lang="en-US" sz="1800" kern="0" dirty="0" smtClean="0">
                <a:solidFill>
                  <a:srgbClr val="212131"/>
                </a:solidFill>
                <a:latin typeface="Arial"/>
              </a:rPr>
              <a:t>Stefano </a:t>
            </a:r>
            <a:r>
              <a:rPr lang="en-US" sz="1800" kern="0" dirty="0" err="1" smtClean="0">
                <a:solidFill>
                  <a:srgbClr val="212131"/>
                </a:solidFill>
                <a:latin typeface="Arial"/>
              </a:rPr>
              <a:t>Sala</a:t>
            </a:r>
            <a:r>
              <a:rPr lang="en-US" sz="1800" kern="0" dirty="0" smtClean="0">
                <a:solidFill>
                  <a:srgbClr val="212131"/>
                </a:solidFill>
                <a:latin typeface="Arial"/>
              </a:rPr>
              <a:t>.</a:t>
            </a:r>
            <a:endParaRPr lang="en-US" sz="1800" kern="0" dirty="0">
              <a:solidFill>
                <a:srgbClr val="212131"/>
              </a:solidFill>
              <a:latin typeface="Arial"/>
            </a:endParaRPr>
          </a:p>
          <a:p>
            <a:pPr marL="0" indent="0">
              <a:buFont typeface="Open Sans"/>
              <a:buNone/>
            </a:pPr>
            <a:endParaRPr lang="en-US" sz="1800" kern="0" dirty="0">
              <a:latin typeface="Arial"/>
            </a:endParaRPr>
          </a:p>
          <a:p>
            <a:pPr marL="0" indent="0">
              <a:buFont typeface="Open Sans"/>
              <a:buNone/>
            </a:pPr>
            <a:r>
              <a:rPr lang="en-US" sz="1800" kern="0" dirty="0">
                <a:latin typeface="Arial"/>
              </a:rPr>
              <a:t> 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0"/>
            <a:ext cx="3429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725332"/>
      </p:ext>
    </p:extLst>
  </p:cSld>
  <p:clrMapOvr>
    <a:masterClrMapping/>
  </p:clrMapOvr>
</p:sld>
</file>

<file path=ppt/theme/theme1.xml><?xml version="1.0" encoding="utf-8"?>
<a:theme xmlns:a="http://schemas.openxmlformats.org/drawingml/2006/main" name="Oberon template">
  <a:themeElements>
    <a:clrScheme name="Personalizzato 1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5151F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14</Words>
  <Application>Microsoft Office PowerPoint</Application>
  <PresentationFormat>Presentazione su schermo (4:3)</PresentationFormat>
  <Paragraphs>5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Oberon template</vt:lpstr>
      <vt:lpstr>IL LAVORO NELLE MULTINAZIONALI: OPPORTUNITA’ O ALIENAZIONE?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LAVORO NELLE MULTINAZIONALI: OPPORTUNITA’ O ALIENAZIONE?</dc:title>
  <dc:creator>meeting</dc:creator>
  <cp:lastModifiedBy>meeting</cp:lastModifiedBy>
  <cp:revision>1</cp:revision>
  <dcterms:created xsi:type="dcterms:W3CDTF">2018-08-22T17:34:32Z</dcterms:created>
  <dcterms:modified xsi:type="dcterms:W3CDTF">2018-08-22T17:36:41Z</dcterms:modified>
</cp:coreProperties>
</file>