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embeddedFontLst>
    <p:embeddedFont>
      <p:font typeface="Oswald" charset="0"/>
      <p:regular r:id="rId5"/>
      <p:bold r:id="rId6"/>
      <p:italic r:id="rId7"/>
      <p:boldItalic r:id="rId8"/>
    </p:embeddedFont>
    <p:embeddedFont>
      <p:font typeface="Open Sans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80"/>
    <a:srgbClr val="212131"/>
    <a:srgbClr val="F62263"/>
    <a:srgbClr val="EC5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640DFA-2569-42E5-B38A-1A39FE260900}">
  <a:tblStyle styleId="{DC640DFA-2569-42E5-B38A-1A39FE2609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8" autoAdjust="0"/>
    <p:restoredTop sz="86424" autoAdjust="0"/>
  </p:normalViewPr>
  <p:slideViewPr>
    <p:cSldViewPr snapToGrid="0" showGuides="1">
      <p:cViewPr varScale="1">
        <p:scale>
          <a:sx n="123" d="100"/>
          <a:sy n="123" d="100"/>
        </p:scale>
        <p:origin x="-133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38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="" xmlns:a16="http://schemas.microsoft.com/office/drawing/2014/main" id="{E712EF3A-FD6E-4F42-BFFE-BC56EC5E41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31FC1DBB-030F-4C1A-8D3C-75016D7495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E46D6-E64B-4C26-985B-2B56E1ECD71B}" type="datetimeFigureOut">
              <a:rPr lang="it-IT" smtClean="0"/>
              <a:t>19/08/2018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24D4D000-799B-49E2-B6CF-6BAEB34E6E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F3C43586-00E4-4CB8-9145-2E38AD2654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1BCBC-613E-405B-865A-C35030756C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59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F34B1EA3-057E-46E1-BCAF-F8E33AF1F21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8600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007780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dirty="0"/>
              <a:t>Nome cognome - Azienda o ruolo - titolo presentazione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="" xmlns:a16="http://schemas.microsoft.com/office/drawing/2014/main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="" xmlns:a16="http://schemas.microsoft.com/office/drawing/2014/main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00778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it-IT" dirty="0"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="" xmlns:a16="http://schemas.microsoft.com/office/drawing/2014/main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Nome cognome - Azienda o ruolo - titolo presentazione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7780"/>
            </a:gs>
            <a:gs pos="100000">
              <a:srgbClr val="00778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66873" y="2474329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 smtClean="0">
                <a:latin typeface="+mn-lt"/>
              </a:rPr>
              <a:t>IMPIEGO PUBBLICO, CODICI DI COMPORTAMENTO</a:t>
            </a:r>
            <a:br>
              <a:rPr lang="it-IT" sz="3600" spc="-300" dirty="0" smtClean="0">
                <a:latin typeface="+mn-lt"/>
              </a:rPr>
            </a:br>
            <a:r>
              <a:rPr lang="it-IT" sz="3600" spc="-300" dirty="0" smtClean="0">
                <a:latin typeface="+mn-lt"/>
              </a:rPr>
              <a:t>E WHISTLEBLOWER</a:t>
            </a:r>
            <a:endParaRPr sz="3600" spc="-300" dirty="0"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="" xmlns:a16="http://schemas.microsoft.com/office/drawing/2014/main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5092117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dirty="0" err="1" smtClean="0">
                <a:latin typeface="+mj-lt"/>
              </a:rPr>
              <a:t>Fabrizio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Tigano</a:t>
            </a:r>
            <a:r>
              <a:rPr lang="en-US" sz="1800" dirty="0" smtClean="0">
                <a:latin typeface="+mj-lt"/>
              </a:rPr>
              <a:t>.</a:t>
            </a: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endParaRPr lang="en-US" sz="1800" dirty="0">
              <a:latin typeface="+mj-lt"/>
            </a:endParaRPr>
          </a:p>
          <a:p>
            <a:pPr marL="0" indent="0">
              <a:buFont typeface="Open Sans"/>
              <a:buNone/>
            </a:pPr>
            <a:r>
              <a:rPr lang="en-US" sz="1800" dirty="0">
                <a:latin typeface="+mj-lt"/>
              </a:rPr>
              <a:t> </a:t>
            </a:r>
          </a:p>
        </p:txBody>
      </p:sp>
      <p:pic>
        <p:nvPicPr>
          <p:cNvPr id="1026" name="Picture 2" descr="C:\Users\meeting\Desktop\Snapshot_20180705_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3" t="5113" r="6692"/>
          <a:stretch/>
        </p:blipFill>
        <p:spPr bwMode="auto">
          <a:xfrm>
            <a:off x="5260553" y="1511085"/>
            <a:ext cx="3883447" cy="368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10</Words>
  <Application>Microsoft Office PowerPoint</Application>
  <PresentationFormat>Presentazione su schermo 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Oswald</vt:lpstr>
      <vt:lpstr>Open Sans</vt:lpstr>
      <vt:lpstr>Oberon template</vt:lpstr>
      <vt:lpstr>IMPIEGO PUBBLICO, CODICI DI COMPORTAMENTO E WHISTLEBLOWER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meeting</cp:lastModifiedBy>
  <cp:revision>56</cp:revision>
  <dcterms:modified xsi:type="dcterms:W3CDTF">2018-08-19T11:45:47Z</dcterms:modified>
</cp:coreProperties>
</file>