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66" d="100"/>
          <a:sy n="66" d="100"/>
        </p:scale>
        <p:origin x="-3030" y="-13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1082" r="6955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STRATEGIE MACROREGIONALI E PROSPETTIVE DI LAVORO EUROPEE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Stefano </a:t>
            </a:r>
            <a:r>
              <a:rPr lang="en-US" sz="1800" dirty="0" err="1" smtClean="0">
                <a:latin typeface="+mj-lt"/>
              </a:rPr>
              <a:t>Agosta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200" i="1" dirty="0" smtClean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AGOSTA (foto profilo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" t="12063" r="21182"/>
          <a:stretch/>
        </p:blipFill>
        <p:spPr bwMode="auto">
          <a:xfrm>
            <a:off x="4929580" y="0"/>
            <a:ext cx="42144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11</Words>
  <Application>Microsoft Office PowerPoint</Application>
  <PresentationFormat>Presentazione su schermo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STRATEGIE MACROREGIONALI E PROSPETTIVE DI LAVORO EUROPEE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2018-08-19T12:17:12Z</dcterms:modified>
</cp:coreProperties>
</file>